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handoutMasterIdLst>
    <p:handoutMasterId r:id="rId51"/>
  </p:handoutMasterIdLst>
  <p:sldIdLst>
    <p:sldId id="260" r:id="rId5"/>
    <p:sldId id="262" r:id="rId6"/>
    <p:sldId id="268" r:id="rId7"/>
    <p:sldId id="994" r:id="rId8"/>
    <p:sldId id="350" r:id="rId9"/>
    <p:sldId id="361" r:id="rId10"/>
    <p:sldId id="995" r:id="rId11"/>
    <p:sldId id="1002" r:id="rId12"/>
    <p:sldId id="1074" r:id="rId13"/>
    <p:sldId id="1085" r:id="rId14"/>
    <p:sldId id="1086" r:id="rId15"/>
    <p:sldId id="1087" r:id="rId16"/>
    <p:sldId id="1088" r:id="rId17"/>
    <p:sldId id="996" r:id="rId18"/>
    <p:sldId id="356" r:id="rId19"/>
    <p:sldId id="2247" r:id="rId20"/>
    <p:sldId id="2248" r:id="rId21"/>
    <p:sldId id="2249" r:id="rId22"/>
    <p:sldId id="1032" r:id="rId23"/>
    <p:sldId id="372" r:id="rId24"/>
    <p:sldId id="374" r:id="rId25"/>
    <p:sldId id="763" r:id="rId26"/>
    <p:sldId id="1053" r:id="rId27"/>
    <p:sldId id="2250" r:id="rId28"/>
    <p:sldId id="999" r:id="rId29"/>
    <p:sldId id="1000" r:id="rId30"/>
    <p:sldId id="365" r:id="rId31"/>
    <p:sldId id="366" r:id="rId32"/>
    <p:sldId id="340" r:id="rId33"/>
    <p:sldId id="2253" r:id="rId34"/>
    <p:sldId id="1040" r:id="rId35"/>
    <p:sldId id="2254" r:id="rId36"/>
    <p:sldId id="2234" r:id="rId37"/>
    <p:sldId id="2236" r:id="rId38"/>
    <p:sldId id="2237" r:id="rId39"/>
    <p:sldId id="2238" r:id="rId40"/>
    <p:sldId id="2239" r:id="rId41"/>
    <p:sldId id="2240" r:id="rId42"/>
    <p:sldId id="2241" r:id="rId43"/>
    <p:sldId id="2242" r:id="rId44"/>
    <p:sldId id="2243" r:id="rId45"/>
    <p:sldId id="2244" r:id="rId46"/>
    <p:sldId id="2245" r:id="rId47"/>
    <p:sldId id="2246" r:id="rId48"/>
    <p:sldId id="324"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Tipper [COMRES/WR/STL]" initials="OT[" lastIdx="1" clrIdx="0">
    <p:extLst>
      <p:ext uri="{19B8F6BF-5375-455C-9EA6-DF929625EA0E}">
        <p15:presenceInfo xmlns:p15="http://schemas.microsoft.com/office/powerpoint/2012/main" userId="S::tipper.obrien@emerson.com::bfc7a648-22f9-4be1-aba9-655b182c8831" providerId="AD"/>
      </p:ext>
    </p:extLst>
  </p:cmAuthor>
  <p:cmAuthor id="2" name="Vie, David L [COMRES/WR/STL]" initials="V[" lastIdx="18" clrIdx="1">
    <p:extLst>
      <p:ext uri="{19B8F6BF-5375-455C-9EA6-DF929625EA0E}">
        <p15:presenceInfo xmlns:p15="http://schemas.microsoft.com/office/powerpoint/2012/main" userId="S::david.vie@emerson.com::ce483ac8-1109-49f2-884c-edd4d81b963f" providerId="AD"/>
      </p:ext>
    </p:extLst>
  </p:cmAuthor>
  <p:cmAuthor id="3" name="Buescher, Tom P [COMRES/WR/STL]" initials="B[" lastIdx="12" clrIdx="2">
    <p:extLst>
      <p:ext uri="{19B8F6BF-5375-455C-9EA6-DF929625EA0E}">
        <p15:presenceInfo xmlns:p15="http://schemas.microsoft.com/office/powerpoint/2012/main" userId="S::tom.buescher@emerson.com::e7024c03-cae4-4ee1-881a-ab2b0755ecf6" providerId="AD"/>
      </p:ext>
    </p:extLst>
  </p:cmAuthor>
  <p:cmAuthor id="4" name="Fultz, Jim [COMRES/WR/STL]" initials="F[" lastIdx="23" clrIdx="3">
    <p:extLst>
      <p:ext uri="{19B8F6BF-5375-455C-9EA6-DF929625EA0E}">
        <p15:presenceInfo xmlns:p15="http://schemas.microsoft.com/office/powerpoint/2012/main" userId="S::jim.fultz@emerson.com::24569b60-76b7-4742-9f4b-bffa35888e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D7E"/>
    <a:srgbClr val="62BB46"/>
    <a:srgbClr val="009E72"/>
    <a:srgbClr val="B2E2D4"/>
    <a:srgbClr val="CBD0DB"/>
    <a:srgbClr val="E7E9EE"/>
    <a:srgbClr val="C3D941"/>
    <a:srgbClr val="00BBEE"/>
    <a:srgbClr val="D31245"/>
    <a:srgbClr val="8A4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3BBCA-97BA-4422-A4A3-0F2CC79500D1}" v="15" dt="2021-03-01T21:05:41.365"/>
    <p1510:client id="{9EB16CD2-3494-4E59-B23D-57D2F3442673}" v="10" dt="2021-03-03T16:36:35.434"/>
    <p1510:client id="{AD5C53F0-DF0E-4764-8975-B771AF4313DC}" v="724" dt="2021-03-03T01:14:30.889"/>
    <p1510:client id="{C0C1766E-07BD-49D2-A370-8C0B20E11BB2}" v="63" dt="2021-03-02T16:32:48.152"/>
    <p1510:client id="{DF83B99B-0148-41F9-BAEE-140E5D189C30}" v="22" dt="2021-03-01T20:18:50.929"/>
    <p1510:client id="{E4A01DE6-BE2C-4EC8-B694-738B0D626C5E}" v="24" dt="2021-03-02T02:00:17.058"/>
    <p1510:client id="{FD0A392A-31C9-7B72-D4AA-613E6E9F529E}" v="1186" dt="2021-03-01T23:19:59.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696" y="60"/>
      </p:cViewPr>
      <p:guideLst>
        <p:guide orient="horz" pos="888"/>
        <p:guide pos="312"/>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escher, Tom P [COMRES/WR/STL]" userId="S::tom.buescher@emerson.com::e7024c03-cae4-4ee1-881a-ab2b0755ecf6" providerId="AD" clId="Web-{FD0A392A-31C9-7B72-D4AA-613E6E9F529E}"/>
    <pc:docChg chg="modSld">
      <pc:chgData name="Buescher, Tom P [COMRES/WR/STL]" userId="S::tom.buescher@emerson.com::e7024c03-cae4-4ee1-881a-ab2b0755ecf6" providerId="AD" clId="Web-{FD0A392A-31C9-7B72-D4AA-613E6E9F529E}" dt="2021-03-01T23:19:59.840" v="1179"/>
      <pc:docMkLst>
        <pc:docMk/>
      </pc:docMkLst>
      <pc:sldChg chg="addCm">
        <pc:chgData name="Buescher, Tom P [COMRES/WR/STL]" userId="S::tom.buescher@emerson.com::e7024c03-cae4-4ee1-881a-ab2b0755ecf6" providerId="AD" clId="Web-{FD0A392A-31C9-7B72-D4AA-613E6E9F529E}" dt="2021-03-01T21:42:03.205" v="0"/>
        <pc:sldMkLst>
          <pc:docMk/>
          <pc:sldMk cId="3808137843" sldId="268"/>
        </pc:sldMkLst>
      </pc:sldChg>
      <pc:sldChg chg="addCm">
        <pc:chgData name="Buescher, Tom P [COMRES/WR/STL]" userId="S::tom.buescher@emerson.com::e7024c03-cae4-4ee1-881a-ab2b0755ecf6" providerId="AD" clId="Web-{FD0A392A-31C9-7B72-D4AA-613E6E9F529E}" dt="2021-03-01T21:54:58.956" v="4"/>
        <pc:sldMkLst>
          <pc:docMk/>
          <pc:sldMk cId="2167319032" sldId="372"/>
        </pc:sldMkLst>
      </pc:sldChg>
      <pc:sldChg chg="delSp modSp addCm">
        <pc:chgData name="Buescher, Tom P [COMRES/WR/STL]" userId="S::tom.buescher@emerson.com::e7024c03-cae4-4ee1-881a-ab2b0755ecf6" providerId="AD" clId="Web-{FD0A392A-31C9-7B72-D4AA-613E6E9F529E}" dt="2021-03-01T22:08:25.145" v="9"/>
        <pc:sldMkLst>
          <pc:docMk/>
          <pc:sldMk cId="3400557881" sldId="763"/>
        </pc:sldMkLst>
        <pc:spChg chg="mod">
          <ac:chgData name="Buescher, Tom P [COMRES/WR/STL]" userId="S::tom.buescher@emerson.com::e7024c03-cae4-4ee1-881a-ab2b0755ecf6" providerId="AD" clId="Web-{FD0A392A-31C9-7B72-D4AA-613E6E9F529E}" dt="2021-03-01T22:04:05.660" v="5" actId="1076"/>
          <ac:spMkLst>
            <pc:docMk/>
            <pc:sldMk cId="3400557881" sldId="763"/>
            <ac:spMk id="38" creationId="{B8BD933D-1B2F-46CD-A75A-3FE1331C1A10}"/>
          </ac:spMkLst>
        </pc:spChg>
        <pc:spChg chg="del mod">
          <ac:chgData name="Buescher, Tom P [COMRES/WR/STL]" userId="S::tom.buescher@emerson.com::e7024c03-cae4-4ee1-881a-ab2b0755ecf6" providerId="AD" clId="Web-{FD0A392A-31C9-7B72-D4AA-613E6E9F529E}" dt="2021-03-01T22:04:24.442" v="8"/>
          <ac:spMkLst>
            <pc:docMk/>
            <pc:sldMk cId="3400557881" sldId="763"/>
            <ac:spMk id="39" creationId="{ED79F29B-014E-4E21-9864-8064B570BF44}"/>
          </ac:spMkLst>
        </pc:spChg>
        <pc:spChg chg="mod">
          <ac:chgData name="Buescher, Tom P [COMRES/WR/STL]" userId="S::tom.buescher@emerson.com::e7024c03-cae4-4ee1-881a-ab2b0755ecf6" providerId="AD" clId="Web-{FD0A392A-31C9-7B72-D4AA-613E6E9F529E}" dt="2021-03-01T22:04:21.832" v="7" actId="1076"/>
          <ac:spMkLst>
            <pc:docMk/>
            <pc:sldMk cId="3400557881" sldId="763"/>
            <ac:spMk id="40" creationId="{53B75663-2BF5-4D28-BB08-754A4B688E22}"/>
          </ac:spMkLst>
        </pc:spChg>
      </pc:sldChg>
      <pc:sldChg chg="addCm">
        <pc:chgData name="Buescher, Tom P [COMRES/WR/STL]" userId="S::tom.buescher@emerson.com::e7024c03-cae4-4ee1-881a-ab2b0755ecf6" providerId="AD" clId="Web-{FD0A392A-31C9-7B72-D4AA-613E6E9F529E}" dt="2021-03-01T21:44:20.877" v="1"/>
        <pc:sldMkLst>
          <pc:docMk/>
          <pc:sldMk cId="894981607" sldId="994"/>
        </pc:sldMkLst>
      </pc:sldChg>
      <pc:sldChg chg="addCm">
        <pc:chgData name="Buescher, Tom P [COMRES/WR/STL]" userId="S::tom.buescher@emerson.com::e7024c03-cae4-4ee1-881a-ab2b0755ecf6" providerId="AD" clId="Web-{FD0A392A-31C9-7B72-D4AA-613E6E9F529E}" dt="2021-03-01T21:50:02.424" v="3"/>
        <pc:sldMkLst>
          <pc:docMk/>
          <pc:sldMk cId="2070048347" sldId="1032"/>
        </pc:sldMkLst>
      </pc:sldChg>
      <pc:sldChg chg="addSp delSp modSp addCm">
        <pc:chgData name="Buescher, Tom P [COMRES/WR/STL]" userId="S::tom.buescher@emerson.com::e7024c03-cae4-4ee1-881a-ab2b0755ecf6" providerId="AD" clId="Web-{FD0A392A-31C9-7B72-D4AA-613E6E9F529E}" dt="2021-03-01T23:17:44.043" v="1177"/>
        <pc:sldMkLst>
          <pc:docMk/>
          <pc:sldMk cId="4077172621" sldId="1053"/>
        </pc:sldMkLst>
        <pc:spChg chg="mod">
          <ac:chgData name="Buescher, Tom P [COMRES/WR/STL]" userId="S::tom.buescher@emerson.com::e7024c03-cae4-4ee1-881a-ab2b0755ecf6" providerId="AD" clId="Web-{FD0A392A-31C9-7B72-D4AA-613E6E9F529E}" dt="2021-03-01T23:14:15.574" v="1175" actId="20577"/>
          <ac:spMkLst>
            <pc:docMk/>
            <pc:sldMk cId="4077172621" sldId="1053"/>
            <ac:spMk id="2" creationId="{4F4584C3-33DB-4C71-9D2A-BAB2CCF176CA}"/>
          </ac:spMkLst>
        </pc:spChg>
        <pc:spChg chg="mod">
          <ac:chgData name="Buescher, Tom P [COMRES/WR/STL]" userId="S::tom.buescher@emerson.com::e7024c03-cae4-4ee1-881a-ab2b0755ecf6" providerId="AD" clId="Web-{FD0A392A-31C9-7B72-D4AA-613E6E9F529E}" dt="2021-03-01T23:11:56.839" v="1155" actId="20577"/>
          <ac:spMkLst>
            <pc:docMk/>
            <pc:sldMk cId="4077172621" sldId="1053"/>
            <ac:spMk id="3" creationId="{D9C901B0-5C14-4551-B22C-65B6DA1D2450}"/>
          </ac:spMkLst>
        </pc:spChg>
        <pc:spChg chg="del">
          <ac:chgData name="Buescher, Tom P [COMRES/WR/STL]" userId="S::tom.buescher@emerson.com::e7024c03-cae4-4ee1-881a-ab2b0755ecf6" providerId="AD" clId="Web-{FD0A392A-31C9-7B72-D4AA-613E6E9F529E}" dt="2021-03-01T23:12:02.261" v="1158"/>
          <ac:spMkLst>
            <pc:docMk/>
            <pc:sldMk cId="4077172621" sldId="1053"/>
            <ac:spMk id="10" creationId="{9CF2CCEB-15EB-47F1-A3B2-0454D32762C7}"/>
          </ac:spMkLst>
        </pc:spChg>
        <pc:spChg chg="del">
          <ac:chgData name="Buescher, Tom P [COMRES/WR/STL]" userId="S::tom.buescher@emerson.com::e7024c03-cae4-4ee1-881a-ab2b0755ecf6" providerId="AD" clId="Web-{FD0A392A-31C9-7B72-D4AA-613E6E9F529E}" dt="2021-03-01T23:12:02.261" v="1157"/>
          <ac:spMkLst>
            <pc:docMk/>
            <pc:sldMk cId="4077172621" sldId="1053"/>
            <ac:spMk id="11" creationId="{C0A77FCA-C17A-4652-BC1E-33FE1AB4070F}"/>
          </ac:spMkLst>
        </pc:spChg>
        <pc:spChg chg="mod ord">
          <ac:chgData name="Buescher, Tom P [COMRES/WR/STL]" userId="S::tom.buescher@emerson.com::e7024c03-cae4-4ee1-881a-ab2b0755ecf6" providerId="AD" clId="Web-{FD0A392A-31C9-7B72-D4AA-613E6E9F529E}" dt="2021-03-01T23:10:28.635" v="1014" actId="20577"/>
          <ac:spMkLst>
            <pc:docMk/>
            <pc:sldMk cId="4077172621" sldId="1053"/>
            <ac:spMk id="15" creationId="{DCC89DCF-52F0-4423-9F27-5EF7539A0F86}"/>
          </ac:spMkLst>
        </pc:spChg>
        <pc:spChg chg="mod">
          <ac:chgData name="Buescher, Tom P [COMRES/WR/STL]" userId="S::tom.buescher@emerson.com::e7024c03-cae4-4ee1-881a-ab2b0755ecf6" providerId="AD" clId="Web-{FD0A392A-31C9-7B72-D4AA-613E6E9F529E}" dt="2021-03-01T23:10:49.026" v="1017" actId="20577"/>
          <ac:spMkLst>
            <pc:docMk/>
            <pc:sldMk cId="4077172621" sldId="1053"/>
            <ac:spMk id="16" creationId="{FB09016B-76B8-4BF9-BA15-E479800021A5}"/>
          </ac:spMkLst>
        </pc:spChg>
        <pc:spChg chg="mod">
          <ac:chgData name="Buescher, Tom P [COMRES/WR/STL]" userId="S::tom.buescher@emerson.com::e7024c03-cae4-4ee1-881a-ab2b0755ecf6" providerId="AD" clId="Web-{FD0A392A-31C9-7B72-D4AA-613E6E9F529E}" dt="2021-03-01T23:10:33.589" v="1015" actId="1076"/>
          <ac:spMkLst>
            <pc:docMk/>
            <pc:sldMk cId="4077172621" sldId="1053"/>
            <ac:spMk id="17" creationId="{80771805-51EA-4314-8AD0-E87095D8D5EB}"/>
          </ac:spMkLst>
        </pc:spChg>
        <pc:picChg chg="add mod ord">
          <ac:chgData name="Buescher, Tom P [COMRES/WR/STL]" userId="S::tom.buescher@emerson.com::e7024c03-cae4-4ee1-881a-ab2b0755ecf6" providerId="AD" clId="Web-{FD0A392A-31C9-7B72-D4AA-613E6E9F529E}" dt="2021-03-01T22:17:29.849" v="259"/>
          <ac:picMkLst>
            <pc:docMk/>
            <pc:sldMk cId="4077172621" sldId="1053"/>
            <ac:picMk id="4" creationId="{839FC1D2-3E99-4FCD-8CEE-B8920810C9D7}"/>
          </ac:picMkLst>
        </pc:picChg>
        <pc:picChg chg="del">
          <ac:chgData name="Buescher, Tom P [COMRES/WR/STL]" userId="S::tom.buescher@emerson.com::e7024c03-cae4-4ee1-881a-ab2b0755ecf6" providerId="AD" clId="Web-{FD0A392A-31C9-7B72-D4AA-613E6E9F529E}" dt="2021-03-01T23:12:02.261" v="1156"/>
          <ac:picMkLst>
            <pc:docMk/>
            <pc:sldMk cId="4077172621" sldId="1053"/>
            <ac:picMk id="12" creationId="{F3BDC9DA-C331-46D7-80B8-5C11F0013066}"/>
          </ac:picMkLst>
        </pc:picChg>
        <pc:picChg chg="del">
          <ac:chgData name="Buescher, Tom P [COMRES/WR/STL]" userId="S::tom.buescher@emerson.com::e7024c03-cae4-4ee1-881a-ab2b0755ecf6" providerId="AD" clId="Web-{FD0A392A-31C9-7B72-D4AA-613E6E9F529E}" dt="2021-03-01T22:14:47.036" v="12"/>
          <ac:picMkLst>
            <pc:docMk/>
            <pc:sldMk cId="4077172621" sldId="1053"/>
            <ac:picMk id="14" creationId="{C26F1970-0F93-4C76-BFE9-55B06D802643}"/>
          </ac:picMkLst>
        </pc:picChg>
      </pc:sldChg>
      <pc:sldChg chg="addCm">
        <pc:chgData name="Buescher, Tom P [COMRES/WR/STL]" userId="S::tom.buescher@emerson.com::e7024c03-cae4-4ee1-881a-ab2b0755ecf6" providerId="AD" clId="Web-{FD0A392A-31C9-7B72-D4AA-613E6E9F529E}" dt="2021-03-01T23:19:59.840" v="1179"/>
        <pc:sldMkLst>
          <pc:docMk/>
          <pc:sldMk cId="3010548067" sldId="2236"/>
        </pc:sldMkLst>
      </pc:sldChg>
      <pc:sldChg chg="addCm">
        <pc:chgData name="Buescher, Tom P [COMRES/WR/STL]" userId="S::tom.buescher@emerson.com::e7024c03-cae4-4ee1-881a-ab2b0755ecf6" providerId="AD" clId="Web-{FD0A392A-31C9-7B72-D4AA-613E6E9F529E}" dt="2021-03-01T21:49:07.659" v="2"/>
        <pc:sldMkLst>
          <pc:docMk/>
          <pc:sldMk cId="1065241736" sldId="2248"/>
        </pc:sldMkLst>
      </pc:sldChg>
      <pc:sldChg chg="addCm">
        <pc:chgData name="Buescher, Tom P [COMRES/WR/STL]" userId="S::tom.buescher@emerson.com::e7024c03-cae4-4ee1-881a-ab2b0755ecf6" providerId="AD" clId="Web-{FD0A392A-31C9-7B72-D4AA-613E6E9F529E}" dt="2021-03-01T23:15:32.574" v="1176"/>
        <pc:sldMkLst>
          <pc:docMk/>
          <pc:sldMk cId="772672294" sldId="2250"/>
        </pc:sldMkLst>
      </pc:sldChg>
      <pc:sldChg chg="addCm">
        <pc:chgData name="Buescher, Tom P [COMRES/WR/STL]" userId="S::tom.buescher@emerson.com::e7024c03-cae4-4ee1-881a-ab2b0755ecf6" providerId="AD" clId="Web-{FD0A392A-31C9-7B72-D4AA-613E6E9F529E}" dt="2021-03-01T23:18:55.606" v="1178"/>
        <pc:sldMkLst>
          <pc:docMk/>
          <pc:sldMk cId="2750794642" sldId="2254"/>
        </pc:sldMkLst>
      </pc:sldChg>
    </pc:docChg>
  </pc:docChgLst>
  <pc:docChgLst>
    <pc:chgData name="Young, Emily [COMRES/WR/STL]" userId="S::emily.young@emerson.com::c47e6d21-3741-4864-b956-6f3495cfef49" providerId="AD" clId="Web-{9EB16CD2-3494-4E59-B23D-57D2F3442673}"/>
    <pc:docChg chg="modSld">
      <pc:chgData name="Young, Emily [COMRES/WR/STL]" userId="S::emily.young@emerson.com::c47e6d21-3741-4864-b956-6f3495cfef49" providerId="AD" clId="Web-{9EB16CD2-3494-4E59-B23D-57D2F3442673}" dt="2021-03-03T16:36:35.434" v="7"/>
      <pc:docMkLst>
        <pc:docMk/>
      </pc:docMkLst>
      <pc:sldChg chg="addSp delSp">
        <pc:chgData name="Young, Emily [COMRES/WR/STL]" userId="S::emily.young@emerson.com::c47e6d21-3741-4864-b956-6f3495cfef49" providerId="AD" clId="Web-{9EB16CD2-3494-4E59-B23D-57D2F3442673}" dt="2021-03-03T16:34:32.559" v="3"/>
        <pc:sldMkLst>
          <pc:docMk/>
          <pc:sldMk cId="701544835" sldId="260"/>
        </pc:sldMkLst>
        <pc:inkChg chg="add del">
          <ac:chgData name="Young, Emily [COMRES/WR/STL]" userId="S::emily.young@emerson.com::c47e6d21-3741-4864-b956-6f3495cfef49" providerId="AD" clId="Web-{9EB16CD2-3494-4E59-B23D-57D2F3442673}" dt="2021-03-03T16:34:32.559" v="3"/>
          <ac:inkMkLst>
            <pc:docMk/>
            <pc:sldMk cId="701544835" sldId="260"/>
            <ac:inkMk id="3" creationId="{50B3233F-0F58-4C1F-A33B-B1278FE28BE7}"/>
          </ac:inkMkLst>
        </pc:inkChg>
        <pc:inkChg chg="add del">
          <ac:chgData name="Young, Emily [COMRES/WR/STL]" userId="S::emily.young@emerson.com::c47e6d21-3741-4864-b956-6f3495cfef49" providerId="AD" clId="Web-{9EB16CD2-3494-4E59-B23D-57D2F3442673}" dt="2021-03-03T16:34:32.559" v="2"/>
          <ac:inkMkLst>
            <pc:docMk/>
            <pc:sldMk cId="701544835" sldId="260"/>
            <ac:inkMk id="4" creationId="{F261713A-C354-470E-AE0B-346163F8894F}"/>
          </ac:inkMkLst>
        </pc:inkChg>
      </pc:sldChg>
      <pc:sldChg chg="addSp delSp">
        <pc:chgData name="Young, Emily [COMRES/WR/STL]" userId="S::emily.young@emerson.com::c47e6d21-3741-4864-b956-6f3495cfef49" providerId="AD" clId="Web-{9EB16CD2-3494-4E59-B23D-57D2F3442673}" dt="2021-03-03T16:36:35.434" v="7"/>
        <pc:sldMkLst>
          <pc:docMk/>
          <pc:sldMk cId="4232094200" sldId="1074"/>
        </pc:sldMkLst>
        <pc:inkChg chg="add del">
          <ac:chgData name="Young, Emily [COMRES/WR/STL]" userId="S::emily.young@emerson.com::c47e6d21-3741-4864-b956-6f3495cfef49" providerId="AD" clId="Web-{9EB16CD2-3494-4E59-B23D-57D2F3442673}" dt="2021-03-03T16:36:35.434" v="7"/>
          <ac:inkMkLst>
            <pc:docMk/>
            <pc:sldMk cId="4232094200" sldId="1074"/>
            <ac:inkMk id="2" creationId="{F4D3798E-E84E-49DF-A05F-51E91DE745AC}"/>
          </ac:inkMkLst>
        </pc:inkChg>
        <pc:inkChg chg="add del">
          <ac:chgData name="Young, Emily [COMRES/WR/STL]" userId="S::emily.young@emerson.com::c47e6d21-3741-4864-b956-6f3495cfef49" providerId="AD" clId="Web-{9EB16CD2-3494-4E59-B23D-57D2F3442673}" dt="2021-03-03T16:36:32.512" v="6"/>
          <ac:inkMkLst>
            <pc:docMk/>
            <pc:sldMk cId="4232094200" sldId="1074"/>
            <ac:inkMk id="3" creationId="{BEB017B4-3CA7-4348-BA37-AB31D6A1A4FF}"/>
          </ac:inkMkLst>
        </pc:inkChg>
      </pc:sldChg>
    </pc:docChg>
  </pc:docChgLst>
  <pc:docChgLst>
    <pc:chgData name="O'Brien, Tipper [COMRES/WR/STL]" userId="S::tipper.obrien@emerson.com::bfc7a648-22f9-4be1-aba9-655b182c8831" providerId="AD" clId="Web-{7DB65FDE-02E5-4470-ABAB-940B149852AB}"/>
    <pc:docChg chg="modSld">
      <pc:chgData name="O'Brien, Tipper [COMRES/WR/STL]" userId="S::tipper.obrien@emerson.com::bfc7a648-22f9-4be1-aba9-655b182c8831" providerId="AD" clId="Web-{7DB65FDE-02E5-4470-ABAB-940B149852AB}" dt="2021-02-25T15:00:33.091" v="6"/>
      <pc:docMkLst>
        <pc:docMk/>
      </pc:docMkLst>
      <pc:sldChg chg="addSp delSp modSp">
        <pc:chgData name="O'Brien, Tipper [COMRES/WR/STL]" userId="S::tipper.obrien@emerson.com::bfc7a648-22f9-4be1-aba9-655b182c8831" providerId="AD" clId="Web-{7DB65FDE-02E5-4470-ABAB-940B149852AB}" dt="2021-02-25T15:00:33.091" v="6"/>
        <pc:sldMkLst>
          <pc:docMk/>
          <pc:sldMk cId="2887271760" sldId="350"/>
        </pc:sldMkLst>
        <pc:spChg chg="add del mod">
          <ac:chgData name="O'Brien, Tipper [COMRES/WR/STL]" userId="S::tipper.obrien@emerson.com::bfc7a648-22f9-4be1-aba9-655b182c8831" providerId="AD" clId="Web-{7DB65FDE-02E5-4470-ABAB-940B149852AB}" dt="2021-02-25T15:00:08.934" v="5"/>
          <ac:spMkLst>
            <pc:docMk/>
            <pc:sldMk cId="2887271760" sldId="350"/>
            <ac:spMk id="4" creationId="{341A8439-C2D5-4838-8DD8-E930CBDE7B24}"/>
          </ac:spMkLst>
        </pc:spChg>
        <pc:spChg chg="del">
          <ac:chgData name="O'Brien, Tipper [COMRES/WR/STL]" userId="S::tipper.obrien@emerson.com::bfc7a648-22f9-4be1-aba9-655b182c8831" providerId="AD" clId="Web-{7DB65FDE-02E5-4470-ABAB-940B149852AB}" dt="2021-02-25T14:59:21.308" v="0"/>
          <ac:spMkLst>
            <pc:docMk/>
            <pc:sldMk cId="2887271760" sldId="350"/>
            <ac:spMk id="6" creationId="{362CCAC0-924E-4C4D-A794-28FD6EC59C21}"/>
          </ac:spMkLst>
        </pc:spChg>
        <pc:picChg chg="mod">
          <ac:chgData name="O'Brien, Tipper [COMRES/WR/STL]" userId="S::tipper.obrien@emerson.com::bfc7a648-22f9-4be1-aba9-655b182c8831" providerId="AD" clId="Web-{7DB65FDE-02E5-4470-ABAB-940B149852AB}" dt="2021-02-25T14:59:24.480" v="1" actId="1076"/>
          <ac:picMkLst>
            <pc:docMk/>
            <pc:sldMk cId="2887271760" sldId="350"/>
            <ac:picMk id="5" creationId="{72DA8B43-3D17-46E4-9DC1-6BDEA6412DD1}"/>
          </ac:picMkLst>
        </pc:picChg>
        <pc:picChg chg="add">
          <ac:chgData name="O'Brien, Tipper [COMRES/WR/STL]" userId="S::tipper.obrien@emerson.com::bfc7a648-22f9-4be1-aba9-655b182c8831" providerId="AD" clId="Web-{7DB65FDE-02E5-4470-ABAB-940B149852AB}" dt="2021-02-25T15:00:33.091" v="6"/>
          <ac:picMkLst>
            <pc:docMk/>
            <pc:sldMk cId="2887271760" sldId="350"/>
            <ac:picMk id="8" creationId="{C34C80E9-E07F-4446-AE7F-1CAC821B0B10}"/>
          </ac:picMkLst>
        </pc:picChg>
      </pc:sldChg>
    </pc:docChg>
  </pc:docChgLst>
  <pc:docChgLst>
    <pc:chgData name="O'Brien, Tipper [COMRES/WR/STL]" userId="S::tipper.obrien@emerson.com::bfc7a648-22f9-4be1-aba9-655b182c8831" providerId="AD" clId="Web-{7163BBCA-97BA-4422-A4A3-0F2CC79500D1}"/>
    <pc:docChg chg="modSld">
      <pc:chgData name="O'Brien, Tipper [COMRES/WR/STL]" userId="S::tipper.obrien@emerson.com::bfc7a648-22f9-4be1-aba9-655b182c8831" providerId="AD" clId="Web-{7163BBCA-97BA-4422-A4A3-0F2CC79500D1}" dt="2021-03-01T21:05:41.365" v="14" actId="20577"/>
      <pc:docMkLst>
        <pc:docMk/>
      </pc:docMkLst>
      <pc:sldChg chg="modSp delCm">
        <pc:chgData name="O'Brien, Tipper [COMRES/WR/STL]" userId="S::tipper.obrien@emerson.com::bfc7a648-22f9-4be1-aba9-655b182c8831" providerId="AD" clId="Web-{7163BBCA-97BA-4422-A4A3-0F2CC79500D1}" dt="2021-03-01T21:05:41.365" v="14" actId="20577"/>
        <pc:sldMkLst>
          <pc:docMk/>
          <pc:sldMk cId="1065241736" sldId="2248"/>
        </pc:sldMkLst>
        <pc:spChg chg="mod">
          <ac:chgData name="O'Brien, Tipper [COMRES/WR/STL]" userId="S::tipper.obrien@emerson.com::bfc7a648-22f9-4be1-aba9-655b182c8831" providerId="AD" clId="Web-{7163BBCA-97BA-4422-A4A3-0F2CC79500D1}" dt="2021-03-01T21:05:41.365" v="14" actId="20577"/>
          <ac:spMkLst>
            <pc:docMk/>
            <pc:sldMk cId="1065241736" sldId="2248"/>
            <ac:spMk id="29" creationId="{329ACB33-8C8A-4836-863A-54FB6BFAE583}"/>
          </ac:spMkLst>
        </pc:spChg>
      </pc:sldChg>
    </pc:docChg>
  </pc:docChgLst>
  <pc:docChgLst>
    <pc:chgData name="O'Brien, Tipper [COMRES/WR/STL]" userId="bfc7a648-22f9-4be1-aba9-655b182c8831" providerId="ADAL" clId="{C1EDFAE5-4A6F-44C6-951A-2C88A7A7D8D5}"/>
    <pc:docChg chg="custSel delSld modSld">
      <pc:chgData name="O'Brien, Tipper [COMRES/WR/STL]" userId="bfc7a648-22f9-4be1-aba9-655b182c8831" providerId="ADAL" clId="{C1EDFAE5-4A6F-44C6-951A-2C88A7A7D8D5}" dt="2021-03-01T21:08:14.143" v="120" actId="1592"/>
      <pc:docMkLst>
        <pc:docMk/>
      </pc:docMkLst>
      <pc:sldChg chg="modSp mod delCm">
        <pc:chgData name="O'Brien, Tipper [COMRES/WR/STL]" userId="bfc7a648-22f9-4be1-aba9-655b182c8831" providerId="ADAL" clId="{C1EDFAE5-4A6F-44C6-951A-2C88A7A7D8D5}" dt="2021-03-01T20:55:47.742" v="58" actId="1592"/>
        <pc:sldMkLst>
          <pc:docMk/>
          <pc:sldMk cId="1821712462" sldId="374"/>
        </pc:sldMkLst>
        <pc:picChg chg="mod">
          <ac:chgData name="O'Brien, Tipper [COMRES/WR/STL]" userId="bfc7a648-22f9-4be1-aba9-655b182c8831" providerId="ADAL" clId="{C1EDFAE5-4A6F-44C6-951A-2C88A7A7D8D5}" dt="2021-03-01T20:55:40.200" v="56" actId="1076"/>
          <ac:picMkLst>
            <pc:docMk/>
            <pc:sldMk cId="1821712462" sldId="374"/>
            <ac:picMk id="18" creationId="{042A6154-DF50-444F-97F2-0A604B609FC0}"/>
          </ac:picMkLst>
        </pc:picChg>
        <pc:cxnChg chg="mod">
          <ac:chgData name="O'Brien, Tipper [COMRES/WR/STL]" userId="bfc7a648-22f9-4be1-aba9-655b182c8831" providerId="ADAL" clId="{C1EDFAE5-4A6F-44C6-951A-2C88A7A7D8D5}" dt="2021-03-01T20:55:43.563" v="57" actId="14100"/>
          <ac:cxnSpMkLst>
            <pc:docMk/>
            <pc:sldMk cId="1821712462" sldId="374"/>
            <ac:cxnSpMk id="79" creationId="{77739E32-C3DC-42D7-AD09-9895812A31DF}"/>
          </ac:cxnSpMkLst>
        </pc:cxnChg>
        <pc:cxnChg chg="mod">
          <ac:chgData name="O'Brien, Tipper [COMRES/WR/STL]" userId="bfc7a648-22f9-4be1-aba9-655b182c8831" providerId="ADAL" clId="{C1EDFAE5-4A6F-44C6-951A-2C88A7A7D8D5}" dt="2021-03-01T20:55:31.568" v="53" actId="1076"/>
          <ac:cxnSpMkLst>
            <pc:docMk/>
            <pc:sldMk cId="1821712462" sldId="374"/>
            <ac:cxnSpMk id="81" creationId="{10707340-C84A-4011-A274-01D242EE1549}"/>
          </ac:cxnSpMkLst>
        </pc:cxnChg>
      </pc:sldChg>
      <pc:sldChg chg="delSp modSp mod delCm">
        <pc:chgData name="O'Brien, Tipper [COMRES/WR/STL]" userId="bfc7a648-22f9-4be1-aba9-655b182c8831" providerId="ADAL" clId="{C1EDFAE5-4A6F-44C6-951A-2C88A7A7D8D5}" dt="2021-03-01T20:57:05.829" v="73" actId="1592"/>
        <pc:sldMkLst>
          <pc:docMk/>
          <pc:sldMk cId="3400557881" sldId="763"/>
        </pc:sldMkLst>
        <pc:spChg chg="mod">
          <ac:chgData name="O'Brien, Tipper [COMRES/WR/STL]" userId="bfc7a648-22f9-4be1-aba9-655b182c8831" providerId="ADAL" clId="{C1EDFAE5-4A6F-44C6-951A-2C88A7A7D8D5}" dt="2021-03-01T20:56:40.895" v="68" actId="20578"/>
          <ac:spMkLst>
            <pc:docMk/>
            <pc:sldMk cId="3400557881" sldId="763"/>
            <ac:spMk id="22" creationId="{C11C73B2-607B-4A54-A95A-263C32B2C4CD}"/>
          </ac:spMkLst>
        </pc:spChg>
        <pc:spChg chg="del">
          <ac:chgData name="O'Brien, Tipper [COMRES/WR/STL]" userId="bfc7a648-22f9-4be1-aba9-655b182c8831" providerId="ADAL" clId="{C1EDFAE5-4A6F-44C6-951A-2C88A7A7D8D5}" dt="2021-03-01T20:56:22.814" v="64" actId="478"/>
          <ac:spMkLst>
            <pc:docMk/>
            <pc:sldMk cId="3400557881" sldId="763"/>
            <ac:spMk id="30" creationId="{7615C70F-3DF1-48A6-BC5A-AD8208974E32}"/>
          </ac:spMkLst>
        </pc:spChg>
        <pc:spChg chg="del">
          <ac:chgData name="O'Brien, Tipper [COMRES/WR/STL]" userId="bfc7a648-22f9-4be1-aba9-655b182c8831" providerId="ADAL" clId="{C1EDFAE5-4A6F-44C6-951A-2C88A7A7D8D5}" dt="2021-03-01T20:56:33.511" v="66" actId="478"/>
          <ac:spMkLst>
            <pc:docMk/>
            <pc:sldMk cId="3400557881" sldId="763"/>
            <ac:spMk id="33" creationId="{60AF8C7F-3EF3-4754-8946-E41E64B7B5FA}"/>
          </ac:spMkLst>
        </pc:spChg>
        <pc:spChg chg="mod">
          <ac:chgData name="O'Brien, Tipper [COMRES/WR/STL]" userId="bfc7a648-22f9-4be1-aba9-655b182c8831" providerId="ADAL" clId="{C1EDFAE5-4A6F-44C6-951A-2C88A7A7D8D5}" dt="2021-03-01T20:56:57.619" v="71" actId="1076"/>
          <ac:spMkLst>
            <pc:docMk/>
            <pc:sldMk cId="3400557881" sldId="763"/>
            <ac:spMk id="38" creationId="{B8BD933D-1B2F-46CD-A75A-3FE1331C1A10}"/>
          </ac:spMkLst>
        </pc:spChg>
        <pc:spChg chg="mod">
          <ac:chgData name="O'Brien, Tipper [COMRES/WR/STL]" userId="bfc7a648-22f9-4be1-aba9-655b182c8831" providerId="ADAL" clId="{C1EDFAE5-4A6F-44C6-951A-2C88A7A7D8D5}" dt="2021-03-01T20:56:20.740" v="63" actId="1076"/>
          <ac:spMkLst>
            <pc:docMk/>
            <pc:sldMk cId="3400557881" sldId="763"/>
            <ac:spMk id="39" creationId="{ED79F29B-014E-4E21-9864-8064B570BF44}"/>
          </ac:spMkLst>
        </pc:spChg>
        <pc:spChg chg="mod">
          <ac:chgData name="O'Brien, Tipper [COMRES/WR/STL]" userId="bfc7a648-22f9-4be1-aba9-655b182c8831" providerId="ADAL" clId="{C1EDFAE5-4A6F-44C6-951A-2C88A7A7D8D5}" dt="2021-03-01T20:56:59.973" v="72" actId="1076"/>
          <ac:spMkLst>
            <pc:docMk/>
            <pc:sldMk cId="3400557881" sldId="763"/>
            <ac:spMk id="40" creationId="{53B75663-2BF5-4D28-BB08-754A4B688E22}"/>
          </ac:spMkLst>
        </pc:spChg>
        <pc:picChg chg="del">
          <ac:chgData name="O'Brien, Tipper [COMRES/WR/STL]" userId="bfc7a648-22f9-4be1-aba9-655b182c8831" providerId="ADAL" clId="{C1EDFAE5-4A6F-44C6-951A-2C88A7A7D8D5}" dt="2021-03-01T20:56:25.744" v="65" actId="478"/>
          <ac:picMkLst>
            <pc:docMk/>
            <pc:sldMk cId="3400557881" sldId="763"/>
            <ac:picMk id="28" creationId="{C81AE95E-3A8B-423E-B333-09D2EA8EB388}"/>
          </ac:picMkLst>
        </pc:picChg>
        <pc:cxnChg chg="del">
          <ac:chgData name="O'Brien, Tipper [COMRES/WR/STL]" userId="bfc7a648-22f9-4be1-aba9-655b182c8831" providerId="ADAL" clId="{C1EDFAE5-4A6F-44C6-951A-2C88A7A7D8D5}" dt="2021-03-01T20:56:35.613" v="67" actId="478"/>
          <ac:cxnSpMkLst>
            <pc:docMk/>
            <pc:sldMk cId="3400557881" sldId="763"/>
            <ac:cxnSpMk id="25" creationId="{DF890CB5-58C5-413A-AA03-B2E1175589DF}"/>
          </ac:cxnSpMkLst>
        </pc:cxnChg>
        <pc:cxnChg chg="del">
          <ac:chgData name="O'Brien, Tipper [COMRES/WR/STL]" userId="bfc7a648-22f9-4be1-aba9-655b182c8831" providerId="ADAL" clId="{C1EDFAE5-4A6F-44C6-951A-2C88A7A7D8D5}" dt="2021-03-01T20:56:33.511" v="66" actId="478"/>
          <ac:cxnSpMkLst>
            <pc:docMk/>
            <pc:sldMk cId="3400557881" sldId="763"/>
            <ac:cxnSpMk id="27" creationId="{C4261947-B36E-4FCB-82FD-68DCB41DD71B}"/>
          </ac:cxnSpMkLst>
        </pc:cxnChg>
        <pc:cxnChg chg="del">
          <ac:chgData name="O'Brien, Tipper [COMRES/WR/STL]" userId="bfc7a648-22f9-4be1-aba9-655b182c8831" providerId="ADAL" clId="{C1EDFAE5-4A6F-44C6-951A-2C88A7A7D8D5}" dt="2021-03-01T20:56:33.511" v="66" actId="478"/>
          <ac:cxnSpMkLst>
            <pc:docMk/>
            <pc:sldMk cId="3400557881" sldId="763"/>
            <ac:cxnSpMk id="29" creationId="{C9980537-6467-4241-B828-3ADD4ECF627E}"/>
          </ac:cxnSpMkLst>
        </pc:cxnChg>
        <pc:cxnChg chg="del">
          <ac:chgData name="O'Brien, Tipper [COMRES/WR/STL]" userId="bfc7a648-22f9-4be1-aba9-655b182c8831" providerId="ADAL" clId="{C1EDFAE5-4A6F-44C6-951A-2C88A7A7D8D5}" dt="2021-03-01T20:56:33.511" v="66" actId="478"/>
          <ac:cxnSpMkLst>
            <pc:docMk/>
            <pc:sldMk cId="3400557881" sldId="763"/>
            <ac:cxnSpMk id="31" creationId="{E966F829-2EE8-413E-9549-8F225CCB27E2}"/>
          </ac:cxnSpMkLst>
        </pc:cxnChg>
      </pc:sldChg>
      <pc:sldChg chg="modSp mod delCm modCm">
        <pc:chgData name="O'Brien, Tipper [COMRES/WR/STL]" userId="bfc7a648-22f9-4be1-aba9-655b182c8831" providerId="ADAL" clId="{C1EDFAE5-4A6F-44C6-951A-2C88A7A7D8D5}" dt="2021-03-01T20:50:38.267" v="9" actId="1592"/>
        <pc:sldMkLst>
          <pc:docMk/>
          <pc:sldMk cId="894981607" sldId="994"/>
        </pc:sldMkLst>
        <pc:spChg chg="mod">
          <ac:chgData name="O'Brien, Tipper [COMRES/WR/STL]" userId="bfc7a648-22f9-4be1-aba9-655b182c8831" providerId="ADAL" clId="{C1EDFAE5-4A6F-44C6-951A-2C88A7A7D8D5}" dt="2021-03-01T20:50:35.399" v="8" actId="20577"/>
          <ac:spMkLst>
            <pc:docMk/>
            <pc:sldMk cId="894981607" sldId="994"/>
            <ac:spMk id="3" creationId="{3BF5F0F9-2741-49F0-82F9-97BD1AC9BD39}"/>
          </ac:spMkLst>
        </pc:spChg>
        <pc:spChg chg="mod">
          <ac:chgData name="O'Brien, Tipper [COMRES/WR/STL]" userId="bfc7a648-22f9-4be1-aba9-655b182c8831" providerId="ADAL" clId="{C1EDFAE5-4A6F-44C6-951A-2C88A7A7D8D5}" dt="2021-03-01T20:49:37.391" v="5" actId="1076"/>
          <ac:spMkLst>
            <pc:docMk/>
            <pc:sldMk cId="894981607" sldId="994"/>
            <ac:spMk id="17" creationId="{487DB14B-2F2C-4245-BCC0-A96F585D8E85}"/>
          </ac:spMkLst>
        </pc:spChg>
        <pc:spChg chg="mod">
          <ac:chgData name="O'Brien, Tipper [COMRES/WR/STL]" userId="bfc7a648-22f9-4be1-aba9-655b182c8831" providerId="ADAL" clId="{C1EDFAE5-4A6F-44C6-951A-2C88A7A7D8D5}" dt="2021-03-01T20:49:32.980" v="4" actId="1076"/>
          <ac:spMkLst>
            <pc:docMk/>
            <pc:sldMk cId="894981607" sldId="994"/>
            <ac:spMk id="18" creationId="{5200BE4E-707B-47A7-8ACC-15AB1121B122}"/>
          </ac:spMkLst>
        </pc:spChg>
        <pc:spChg chg="mod">
          <ac:chgData name="O'Brien, Tipper [COMRES/WR/STL]" userId="bfc7a648-22f9-4be1-aba9-655b182c8831" providerId="ADAL" clId="{C1EDFAE5-4A6F-44C6-951A-2C88A7A7D8D5}" dt="2021-03-01T20:49:59.015" v="6" actId="1076"/>
          <ac:spMkLst>
            <pc:docMk/>
            <pc:sldMk cId="894981607" sldId="994"/>
            <ac:spMk id="19" creationId="{AB2F74D0-F007-4EA7-9FFD-FB10A62BDEE4}"/>
          </ac:spMkLst>
        </pc:spChg>
      </pc:sldChg>
      <pc:sldChg chg="modSp mod delCm">
        <pc:chgData name="O'Brien, Tipper [COMRES/WR/STL]" userId="bfc7a648-22f9-4be1-aba9-655b182c8831" providerId="ADAL" clId="{C1EDFAE5-4A6F-44C6-951A-2C88A7A7D8D5}" dt="2021-03-01T20:51:17.949" v="11" actId="1592"/>
        <pc:sldMkLst>
          <pc:docMk/>
          <pc:sldMk cId="3449050127" sldId="995"/>
        </pc:sldMkLst>
        <pc:spChg chg="mod">
          <ac:chgData name="O'Brien, Tipper [COMRES/WR/STL]" userId="bfc7a648-22f9-4be1-aba9-655b182c8831" providerId="ADAL" clId="{C1EDFAE5-4A6F-44C6-951A-2C88A7A7D8D5}" dt="2021-03-01T20:51:13.277" v="10" actId="20577"/>
          <ac:spMkLst>
            <pc:docMk/>
            <pc:sldMk cId="3449050127" sldId="995"/>
            <ac:spMk id="18" creationId="{4369DA15-65D6-4CD8-B46F-DAAD58F99016}"/>
          </ac:spMkLst>
        </pc:spChg>
      </pc:sldChg>
      <pc:sldChg chg="modSp mod delCm modCm">
        <pc:chgData name="O'Brien, Tipper [COMRES/WR/STL]" userId="bfc7a648-22f9-4be1-aba9-655b182c8831" providerId="ADAL" clId="{C1EDFAE5-4A6F-44C6-951A-2C88A7A7D8D5}" dt="2021-03-01T21:06:14.239" v="94" actId="1592"/>
        <pc:sldMkLst>
          <pc:docMk/>
          <pc:sldMk cId="1065241736" sldId="2248"/>
        </pc:sldMkLst>
        <pc:spChg chg="mod">
          <ac:chgData name="O'Brien, Tipper [COMRES/WR/STL]" userId="bfc7a648-22f9-4be1-aba9-655b182c8831" providerId="ADAL" clId="{C1EDFAE5-4A6F-44C6-951A-2C88A7A7D8D5}" dt="2021-03-01T21:06:08.091" v="90" actId="20577"/>
          <ac:spMkLst>
            <pc:docMk/>
            <pc:sldMk cId="1065241736" sldId="2248"/>
            <ac:spMk id="29" creationId="{329ACB33-8C8A-4836-863A-54FB6BFAE583}"/>
          </ac:spMkLst>
        </pc:spChg>
      </pc:sldChg>
      <pc:sldChg chg="delSp modSp mod delCm">
        <pc:chgData name="O'Brien, Tipper [COMRES/WR/STL]" userId="bfc7a648-22f9-4be1-aba9-655b182c8831" providerId="ADAL" clId="{C1EDFAE5-4A6F-44C6-951A-2C88A7A7D8D5}" dt="2021-03-01T21:07:10.788" v="103" actId="1592"/>
        <pc:sldMkLst>
          <pc:docMk/>
          <pc:sldMk cId="1803334899" sldId="2249"/>
        </pc:sldMkLst>
        <pc:spChg chg="del">
          <ac:chgData name="O'Brien, Tipper [COMRES/WR/STL]" userId="bfc7a648-22f9-4be1-aba9-655b182c8831" providerId="ADAL" clId="{C1EDFAE5-4A6F-44C6-951A-2C88A7A7D8D5}" dt="2021-03-01T20:55:04.958" v="50" actId="478"/>
          <ac:spMkLst>
            <pc:docMk/>
            <pc:sldMk cId="1803334899" sldId="2249"/>
            <ac:spMk id="3" creationId="{697F648E-5733-48B3-ABBD-7C0DF7362B87}"/>
          </ac:spMkLst>
        </pc:spChg>
        <pc:spChg chg="mod">
          <ac:chgData name="O'Brien, Tipper [COMRES/WR/STL]" userId="bfc7a648-22f9-4be1-aba9-655b182c8831" providerId="ADAL" clId="{C1EDFAE5-4A6F-44C6-951A-2C88A7A7D8D5}" dt="2021-03-01T21:06:52.326" v="100" actId="14100"/>
          <ac:spMkLst>
            <pc:docMk/>
            <pc:sldMk cId="1803334899" sldId="2249"/>
            <ac:spMk id="17" creationId="{DC220D88-E54C-4C07-B998-E36E464FF85A}"/>
          </ac:spMkLst>
        </pc:spChg>
        <pc:spChg chg="mod">
          <ac:chgData name="O'Brien, Tipper [COMRES/WR/STL]" userId="bfc7a648-22f9-4be1-aba9-655b182c8831" providerId="ADAL" clId="{C1EDFAE5-4A6F-44C6-951A-2C88A7A7D8D5}" dt="2021-03-01T21:07:03.814" v="102" actId="1076"/>
          <ac:spMkLst>
            <pc:docMk/>
            <pc:sldMk cId="1803334899" sldId="2249"/>
            <ac:spMk id="28" creationId="{62C7848D-8C91-4440-B223-40B1C809B867}"/>
          </ac:spMkLst>
        </pc:spChg>
        <pc:picChg chg="mod">
          <ac:chgData name="O'Brien, Tipper [COMRES/WR/STL]" userId="bfc7a648-22f9-4be1-aba9-655b182c8831" providerId="ADAL" clId="{C1EDFAE5-4A6F-44C6-951A-2C88A7A7D8D5}" dt="2021-03-01T20:54:46.323" v="48" actId="14100"/>
          <ac:picMkLst>
            <pc:docMk/>
            <pc:sldMk cId="1803334899" sldId="2249"/>
            <ac:picMk id="11" creationId="{FA4C50D6-B2B8-4F08-BE28-DE1DC7C53CEE}"/>
          </ac:picMkLst>
        </pc:picChg>
        <pc:cxnChg chg="mod">
          <ac:chgData name="O'Brien, Tipper [COMRES/WR/STL]" userId="bfc7a648-22f9-4be1-aba9-655b182c8831" providerId="ADAL" clId="{C1EDFAE5-4A6F-44C6-951A-2C88A7A7D8D5}" dt="2021-03-01T21:06:45.137" v="98" actId="14100"/>
          <ac:cxnSpMkLst>
            <pc:docMk/>
            <pc:sldMk cId="1803334899" sldId="2249"/>
            <ac:cxnSpMk id="9" creationId="{620D0AF2-44A0-4574-9257-22234A91C0E8}"/>
          </ac:cxnSpMkLst>
        </pc:cxnChg>
      </pc:sldChg>
      <pc:sldChg chg="delSp mod delCm">
        <pc:chgData name="O'Brien, Tipper [COMRES/WR/STL]" userId="bfc7a648-22f9-4be1-aba9-655b182c8831" providerId="ADAL" clId="{C1EDFAE5-4A6F-44C6-951A-2C88A7A7D8D5}" dt="2021-03-01T20:57:48.230" v="75" actId="1592"/>
        <pc:sldMkLst>
          <pc:docMk/>
          <pc:sldMk cId="772672294" sldId="2250"/>
        </pc:sldMkLst>
        <pc:picChg chg="del">
          <ac:chgData name="O'Brien, Tipper [COMRES/WR/STL]" userId="bfc7a648-22f9-4be1-aba9-655b182c8831" providerId="ADAL" clId="{C1EDFAE5-4A6F-44C6-951A-2C88A7A7D8D5}" dt="2021-03-01T20:57:40.772" v="74" actId="478"/>
          <ac:picMkLst>
            <pc:docMk/>
            <pc:sldMk cId="772672294" sldId="2250"/>
            <ac:picMk id="12" creationId="{0C277AFB-7712-467B-8A57-CFDD81E90889}"/>
          </ac:picMkLst>
        </pc:picChg>
      </pc:sldChg>
      <pc:sldChg chg="del">
        <pc:chgData name="O'Brien, Tipper [COMRES/WR/STL]" userId="bfc7a648-22f9-4be1-aba9-655b182c8831" providerId="ADAL" clId="{C1EDFAE5-4A6F-44C6-951A-2C88A7A7D8D5}" dt="2021-03-01T20:58:58.667" v="76" actId="47"/>
        <pc:sldMkLst>
          <pc:docMk/>
          <pc:sldMk cId="1514222489" sldId="2251"/>
        </pc:sldMkLst>
      </pc:sldChg>
      <pc:sldChg chg="modSp mod delCm">
        <pc:chgData name="O'Brien, Tipper [COMRES/WR/STL]" userId="bfc7a648-22f9-4be1-aba9-655b182c8831" providerId="ADAL" clId="{C1EDFAE5-4A6F-44C6-951A-2C88A7A7D8D5}" dt="2021-03-01T21:08:14.143" v="120" actId="1592"/>
        <pc:sldMkLst>
          <pc:docMk/>
          <pc:sldMk cId="2750794642" sldId="2254"/>
        </pc:sldMkLst>
        <pc:spChg chg="mod">
          <ac:chgData name="O'Brien, Tipper [COMRES/WR/STL]" userId="bfc7a648-22f9-4be1-aba9-655b182c8831" providerId="ADAL" clId="{C1EDFAE5-4A6F-44C6-951A-2C88A7A7D8D5}" dt="2021-03-01T21:08:10.560" v="118" actId="20577"/>
          <ac:spMkLst>
            <pc:docMk/>
            <pc:sldMk cId="2750794642" sldId="2254"/>
            <ac:spMk id="29" creationId="{329ACB33-8C8A-4836-863A-54FB6BFAE583}"/>
          </ac:spMkLst>
        </pc:spChg>
      </pc:sldChg>
    </pc:docChg>
  </pc:docChgLst>
  <pc:docChgLst>
    <pc:chgData name="Kasey Blizzard" userId="4277ba44e16e907b" providerId="LiveId" clId="{BF044303-05A9-4D83-B16D-78AD7E7C3979}"/>
    <pc:docChg chg="undo custSel modSld">
      <pc:chgData name="Kasey Blizzard" userId="4277ba44e16e907b" providerId="LiveId" clId="{BF044303-05A9-4D83-B16D-78AD7E7C3979}" dt="2021-02-26T18:33:44.781" v="181" actId="478"/>
      <pc:docMkLst>
        <pc:docMk/>
      </pc:docMkLst>
      <pc:sldChg chg="addSp delSp modSp mod">
        <pc:chgData name="Kasey Blizzard" userId="4277ba44e16e907b" providerId="LiveId" clId="{BF044303-05A9-4D83-B16D-78AD7E7C3979}" dt="2021-02-26T18:26:42.209" v="53" actId="1076"/>
        <pc:sldMkLst>
          <pc:docMk/>
          <pc:sldMk cId="2887271760" sldId="350"/>
        </pc:sldMkLst>
        <pc:picChg chg="add mod">
          <ac:chgData name="Kasey Blizzard" userId="4277ba44e16e907b" providerId="LiveId" clId="{BF044303-05A9-4D83-B16D-78AD7E7C3979}" dt="2021-02-26T18:26:42.209" v="53" actId="1076"/>
          <ac:picMkLst>
            <pc:docMk/>
            <pc:sldMk cId="2887271760" sldId="350"/>
            <ac:picMk id="6" creationId="{61B4104E-5B15-4AB8-AA71-1D94D3BF6A14}"/>
          </ac:picMkLst>
        </pc:picChg>
        <pc:picChg chg="del">
          <ac:chgData name="Kasey Blizzard" userId="4277ba44e16e907b" providerId="LiveId" clId="{BF044303-05A9-4D83-B16D-78AD7E7C3979}" dt="2021-02-26T18:26:37.712" v="51" actId="478"/>
          <ac:picMkLst>
            <pc:docMk/>
            <pc:sldMk cId="2887271760" sldId="350"/>
            <ac:picMk id="8" creationId="{C34C80E9-E07F-4446-AE7F-1CAC821B0B10}"/>
          </ac:picMkLst>
        </pc:picChg>
      </pc:sldChg>
      <pc:sldChg chg="addSp delSp modSp mod">
        <pc:chgData name="Kasey Blizzard" userId="4277ba44e16e907b" providerId="LiveId" clId="{BF044303-05A9-4D83-B16D-78AD7E7C3979}" dt="2021-02-26T18:26:29.124" v="50" actId="478"/>
        <pc:sldMkLst>
          <pc:docMk/>
          <pc:sldMk cId="146246362" sldId="2234"/>
        </pc:sldMkLst>
        <pc:picChg chg="del">
          <ac:chgData name="Kasey Blizzard" userId="4277ba44e16e907b" providerId="LiveId" clId="{BF044303-05A9-4D83-B16D-78AD7E7C3979}" dt="2021-02-26T18:23:46.426" v="4" actId="478"/>
          <ac:picMkLst>
            <pc:docMk/>
            <pc:sldMk cId="146246362" sldId="2234"/>
            <ac:picMk id="2" creationId="{4BA496EE-4DEE-4D5C-B351-24BE4AC627E1}"/>
          </ac:picMkLst>
        </pc:picChg>
        <pc:picChg chg="add mod modCrop">
          <ac:chgData name="Kasey Blizzard" userId="4277ba44e16e907b" providerId="LiveId" clId="{BF044303-05A9-4D83-B16D-78AD7E7C3979}" dt="2021-02-26T18:23:51.015" v="6" actId="1076"/>
          <ac:picMkLst>
            <pc:docMk/>
            <pc:sldMk cId="146246362" sldId="2234"/>
            <ac:picMk id="5" creationId="{64CFD12F-05DB-479E-B4F4-9D6CDB4CEDFC}"/>
          </ac:picMkLst>
        </pc:picChg>
        <pc:picChg chg="add del mod modCrop">
          <ac:chgData name="Kasey Blizzard" userId="4277ba44e16e907b" providerId="LiveId" clId="{BF044303-05A9-4D83-B16D-78AD7E7C3979}" dt="2021-02-26T18:24:37.164" v="18" actId="478"/>
          <ac:picMkLst>
            <pc:docMk/>
            <pc:sldMk cId="146246362" sldId="2234"/>
            <ac:picMk id="7" creationId="{EF40BB9E-1AE6-43F8-9888-7F8617B1B286}"/>
          </ac:picMkLst>
        </pc:picChg>
        <pc:picChg chg="add del mod modCrop">
          <ac:chgData name="Kasey Blizzard" userId="4277ba44e16e907b" providerId="LiveId" clId="{BF044303-05A9-4D83-B16D-78AD7E7C3979}" dt="2021-02-26T18:26:29.124" v="50" actId="478"/>
          <ac:picMkLst>
            <pc:docMk/>
            <pc:sldMk cId="146246362" sldId="2234"/>
            <ac:picMk id="9" creationId="{4BC0EB8D-D975-41F9-A23E-175F20A1303F}"/>
          </ac:picMkLst>
        </pc:picChg>
      </pc:sldChg>
      <pc:sldChg chg="addSp delSp modSp mod">
        <pc:chgData name="Kasey Blizzard" userId="4277ba44e16e907b" providerId="LiveId" clId="{BF044303-05A9-4D83-B16D-78AD7E7C3979}" dt="2021-02-26T18:28:24.695" v="81" actId="478"/>
        <pc:sldMkLst>
          <pc:docMk/>
          <pc:sldMk cId="3010548067" sldId="2236"/>
        </pc:sldMkLst>
        <pc:picChg chg="del">
          <ac:chgData name="Kasey Blizzard" userId="4277ba44e16e907b" providerId="LiveId" clId="{BF044303-05A9-4D83-B16D-78AD7E7C3979}" dt="2021-02-26T18:24:33.660" v="16" actId="478"/>
          <ac:picMkLst>
            <pc:docMk/>
            <pc:sldMk cId="3010548067" sldId="2236"/>
            <ac:picMk id="2" creationId="{A38F6727-F69F-4210-89EC-4CB9D33D3F80}"/>
          </ac:picMkLst>
        </pc:picChg>
        <pc:picChg chg="add del mod modCrop">
          <ac:chgData name="Kasey Blizzard" userId="4277ba44e16e907b" providerId="LiveId" clId="{BF044303-05A9-4D83-B16D-78AD7E7C3979}" dt="2021-02-26T18:25:44.901" v="35" actId="478"/>
          <ac:picMkLst>
            <pc:docMk/>
            <pc:sldMk cId="3010548067" sldId="2236"/>
            <ac:picMk id="5" creationId="{FD3071BE-8AD0-4C32-9469-84A6260A629B}"/>
          </ac:picMkLst>
        </pc:picChg>
        <pc:picChg chg="add mod modCrop">
          <ac:chgData name="Kasey Blizzard" userId="4277ba44e16e907b" providerId="LiveId" clId="{BF044303-05A9-4D83-B16D-78AD7E7C3979}" dt="2021-02-26T18:28:07.961" v="75" actId="1076"/>
          <ac:picMkLst>
            <pc:docMk/>
            <pc:sldMk cId="3010548067" sldId="2236"/>
            <ac:picMk id="8" creationId="{C2E62384-43FB-4A31-A9D4-5804C9BB5365}"/>
          </ac:picMkLst>
        </pc:picChg>
        <pc:picChg chg="add del mod">
          <ac:chgData name="Kasey Blizzard" userId="4277ba44e16e907b" providerId="LiveId" clId="{BF044303-05A9-4D83-B16D-78AD7E7C3979}" dt="2021-02-26T18:28:24.695" v="81" actId="478"/>
          <ac:picMkLst>
            <pc:docMk/>
            <pc:sldMk cId="3010548067" sldId="2236"/>
            <ac:picMk id="11" creationId="{C4712CB8-654D-4FF6-9BC5-C9DDCC358958}"/>
          </ac:picMkLst>
        </pc:picChg>
      </pc:sldChg>
      <pc:sldChg chg="addSp delSp modSp mod">
        <pc:chgData name="Kasey Blizzard" userId="4277ba44e16e907b" providerId="LiveId" clId="{BF044303-05A9-4D83-B16D-78AD7E7C3979}" dt="2021-02-26T18:28:40.508" v="87" actId="478"/>
        <pc:sldMkLst>
          <pc:docMk/>
          <pc:sldMk cId="1617427051" sldId="2237"/>
        </pc:sldMkLst>
        <pc:picChg chg="del">
          <ac:chgData name="Kasey Blizzard" userId="4277ba44e16e907b" providerId="LiveId" clId="{BF044303-05A9-4D83-B16D-78AD7E7C3979}" dt="2021-02-26T18:25:41.439" v="33" actId="478"/>
          <ac:picMkLst>
            <pc:docMk/>
            <pc:sldMk cId="1617427051" sldId="2237"/>
            <ac:picMk id="2" creationId="{F24E95B8-1EAB-4085-961C-466F171E6F22}"/>
          </ac:picMkLst>
        </pc:picChg>
        <pc:picChg chg="add del mod modCrop">
          <ac:chgData name="Kasey Blizzard" userId="4277ba44e16e907b" providerId="LiveId" clId="{BF044303-05A9-4D83-B16D-78AD7E7C3979}" dt="2021-02-26T18:27:20.932" v="63" actId="478"/>
          <ac:picMkLst>
            <pc:docMk/>
            <pc:sldMk cId="1617427051" sldId="2237"/>
            <ac:picMk id="5" creationId="{15B6085F-016C-4BFE-9D15-FD87F66FA074}"/>
          </ac:picMkLst>
        </pc:picChg>
        <pc:picChg chg="add del mod">
          <ac:chgData name="Kasey Blizzard" userId="4277ba44e16e907b" providerId="LiveId" clId="{BF044303-05A9-4D83-B16D-78AD7E7C3979}" dt="2021-02-26T18:28:18.828" v="79" actId="478"/>
          <ac:picMkLst>
            <pc:docMk/>
            <pc:sldMk cId="1617427051" sldId="2237"/>
            <ac:picMk id="8" creationId="{BE013058-23C7-414A-A3F9-A01634F0FE3E}"/>
          </ac:picMkLst>
        </pc:picChg>
        <pc:picChg chg="add mod">
          <ac:chgData name="Kasey Blizzard" userId="4277ba44e16e907b" providerId="LiveId" clId="{BF044303-05A9-4D83-B16D-78AD7E7C3979}" dt="2021-02-26T18:28:19.169" v="80"/>
          <ac:picMkLst>
            <pc:docMk/>
            <pc:sldMk cId="1617427051" sldId="2237"/>
            <ac:picMk id="11" creationId="{32BCB746-8891-41FA-9BD5-FF7085291DD8}"/>
          </ac:picMkLst>
        </pc:picChg>
        <pc:picChg chg="add del mod">
          <ac:chgData name="Kasey Blizzard" userId="4277ba44e16e907b" providerId="LiveId" clId="{BF044303-05A9-4D83-B16D-78AD7E7C3979}" dt="2021-02-26T18:28:40.508" v="87" actId="478"/>
          <ac:picMkLst>
            <pc:docMk/>
            <pc:sldMk cId="1617427051" sldId="2237"/>
            <ac:picMk id="15" creationId="{637A62EB-53E4-4AAA-8C36-88D8B996AAB2}"/>
          </ac:picMkLst>
        </pc:picChg>
      </pc:sldChg>
      <pc:sldChg chg="addSp delSp modSp mod">
        <pc:chgData name="Kasey Blizzard" userId="4277ba44e16e907b" providerId="LiveId" clId="{BF044303-05A9-4D83-B16D-78AD7E7C3979}" dt="2021-02-26T18:26:26.613" v="49" actId="1076"/>
        <pc:sldMkLst>
          <pc:docMk/>
          <pc:sldMk cId="857097672" sldId="2238"/>
        </pc:sldMkLst>
        <pc:picChg chg="del">
          <ac:chgData name="Kasey Blizzard" userId="4277ba44e16e907b" providerId="LiveId" clId="{BF044303-05A9-4D83-B16D-78AD7E7C3979}" dt="2021-02-26T18:26:18.510" v="44" actId="478"/>
          <ac:picMkLst>
            <pc:docMk/>
            <pc:sldMk cId="857097672" sldId="2238"/>
            <ac:picMk id="2" creationId="{CD0457D2-776B-4E57-B61A-B547A1EED9E8}"/>
          </ac:picMkLst>
        </pc:picChg>
        <pc:picChg chg="add mod">
          <ac:chgData name="Kasey Blizzard" userId="4277ba44e16e907b" providerId="LiveId" clId="{BF044303-05A9-4D83-B16D-78AD7E7C3979}" dt="2021-02-26T18:26:26.613" v="49" actId="1076"/>
          <ac:picMkLst>
            <pc:docMk/>
            <pc:sldMk cId="857097672" sldId="2238"/>
            <ac:picMk id="8" creationId="{11F7F071-D32E-46C5-BA79-128CB5BF94D8}"/>
          </ac:picMkLst>
        </pc:picChg>
      </pc:sldChg>
      <pc:sldChg chg="addSp delSp modSp mod">
        <pc:chgData name="Kasey Blizzard" userId="4277ba44e16e907b" providerId="LiveId" clId="{BF044303-05A9-4D83-B16D-78AD7E7C3979}" dt="2021-02-26T18:28:55.692" v="93" actId="478"/>
        <pc:sldMkLst>
          <pc:docMk/>
          <pc:sldMk cId="2839278596" sldId="2239"/>
        </pc:sldMkLst>
        <pc:picChg chg="del">
          <ac:chgData name="Kasey Blizzard" userId="4277ba44e16e907b" providerId="LiveId" clId="{BF044303-05A9-4D83-B16D-78AD7E7C3979}" dt="2021-02-26T18:27:17.893" v="61" actId="478"/>
          <ac:picMkLst>
            <pc:docMk/>
            <pc:sldMk cId="2839278596" sldId="2239"/>
            <ac:picMk id="2" creationId="{E4E2DF0F-90FC-4465-A182-A6F7D99D75ED}"/>
          </ac:picMkLst>
        </pc:picChg>
        <pc:picChg chg="add del mod modCrop">
          <ac:chgData name="Kasey Blizzard" userId="4277ba44e16e907b" providerId="LiveId" clId="{BF044303-05A9-4D83-B16D-78AD7E7C3979}" dt="2021-02-26T18:27:57.159" v="73" actId="478"/>
          <ac:picMkLst>
            <pc:docMk/>
            <pc:sldMk cId="2839278596" sldId="2239"/>
            <ac:picMk id="5" creationId="{06F402F5-449C-40EC-BF37-13229240B2E2}"/>
          </ac:picMkLst>
        </pc:picChg>
        <pc:picChg chg="add del mod">
          <ac:chgData name="Kasey Blizzard" userId="4277ba44e16e907b" providerId="LiveId" clId="{BF044303-05A9-4D83-B16D-78AD7E7C3979}" dt="2021-02-26T18:28:35.932" v="85" actId="478"/>
          <ac:picMkLst>
            <pc:docMk/>
            <pc:sldMk cId="2839278596" sldId="2239"/>
            <ac:picMk id="8" creationId="{29B233AA-18D3-4B3A-BC7E-F7CBDD784679}"/>
          </ac:picMkLst>
        </pc:picChg>
        <pc:picChg chg="add mod">
          <ac:chgData name="Kasey Blizzard" userId="4277ba44e16e907b" providerId="LiveId" clId="{BF044303-05A9-4D83-B16D-78AD7E7C3979}" dt="2021-02-26T18:28:36.249" v="86"/>
          <ac:picMkLst>
            <pc:docMk/>
            <pc:sldMk cId="2839278596" sldId="2239"/>
            <ac:picMk id="11" creationId="{BDA2A16A-643C-43BA-8BE6-97C3B1D39EE4}"/>
          </ac:picMkLst>
        </pc:picChg>
        <pc:picChg chg="add del mod">
          <ac:chgData name="Kasey Blizzard" userId="4277ba44e16e907b" providerId="LiveId" clId="{BF044303-05A9-4D83-B16D-78AD7E7C3979}" dt="2021-02-26T18:28:55.692" v="93" actId="478"/>
          <ac:picMkLst>
            <pc:docMk/>
            <pc:sldMk cId="2839278596" sldId="2239"/>
            <ac:picMk id="15" creationId="{EEE44799-57EC-4F61-893D-F1AE6610B505}"/>
          </ac:picMkLst>
        </pc:picChg>
      </pc:sldChg>
      <pc:sldChg chg="addSp delSp modSp mod">
        <pc:chgData name="Kasey Blizzard" userId="4277ba44e16e907b" providerId="LiveId" clId="{BF044303-05A9-4D83-B16D-78AD7E7C3979}" dt="2021-02-26T18:30:28.644" v="122" actId="478"/>
        <pc:sldMkLst>
          <pc:docMk/>
          <pc:sldMk cId="3401258896" sldId="2240"/>
        </pc:sldMkLst>
        <pc:picChg chg="del">
          <ac:chgData name="Kasey Blizzard" userId="4277ba44e16e907b" providerId="LiveId" clId="{BF044303-05A9-4D83-B16D-78AD7E7C3979}" dt="2021-02-26T18:27:49.406" v="71" actId="478"/>
          <ac:picMkLst>
            <pc:docMk/>
            <pc:sldMk cId="3401258896" sldId="2240"/>
            <ac:picMk id="2" creationId="{B7924A9B-F06B-4665-AAFC-C1F23187C49F}"/>
          </ac:picMkLst>
        </pc:picChg>
        <pc:picChg chg="add del mod modCrop">
          <ac:chgData name="Kasey Blizzard" userId="4277ba44e16e907b" providerId="LiveId" clId="{BF044303-05A9-4D83-B16D-78AD7E7C3979}" dt="2021-02-26T18:29:37.355" v="105" actId="478"/>
          <ac:picMkLst>
            <pc:docMk/>
            <pc:sldMk cId="3401258896" sldId="2240"/>
            <ac:picMk id="5" creationId="{C4EE7B05-1865-4F55-B6CF-E59AA8D3CCED}"/>
          </ac:picMkLst>
        </pc:picChg>
        <pc:picChg chg="add del mod modCrop">
          <ac:chgData name="Kasey Blizzard" userId="4277ba44e16e907b" providerId="LiveId" clId="{BF044303-05A9-4D83-B16D-78AD7E7C3979}" dt="2021-02-26T18:30:28.644" v="122" actId="478"/>
          <ac:picMkLst>
            <pc:docMk/>
            <pc:sldMk cId="3401258896" sldId="2240"/>
            <ac:picMk id="7" creationId="{A0FB37CB-809C-4F34-90A2-229968B43907}"/>
          </ac:picMkLst>
        </pc:picChg>
        <pc:picChg chg="add del mod">
          <ac:chgData name="Kasey Blizzard" userId="4277ba44e16e907b" providerId="LiveId" clId="{BF044303-05A9-4D83-B16D-78AD7E7C3979}" dt="2021-02-26T18:28:50.750" v="91" actId="478"/>
          <ac:picMkLst>
            <pc:docMk/>
            <pc:sldMk cId="3401258896" sldId="2240"/>
            <ac:picMk id="8" creationId="{E29248AF-4137-46C4-A390-CB8A8ABB0D89}"/>
          </ac:picMkLst>
        </pc:picChg>
        <pc:picChg chg="add mod">
          <ac:chgData name="Kasey Blizzard" userId="4277ba44e16e907b" providerId="LiveId" clId="{BF044303-05A9-4D83-B16D-78AD7E7C3979}" dt="2021-02-26T18:28:51.127" v="92"/>
          <ac:picMkLst>
            <pc:docMk/>
            <pc:sldMk cId="3401258896" sldId="2240"/>
            <ac:picMk id="9" creationId="{CCA88944-AD02-4522-BEE6-43902086110C}"/>
          </ac:picMkLst>
        </pc:picChg>
      </pc:sldChg>
      <pc:sldChg chg="addSp delSp modSp mod">
        <pc:chgData name="Kasey Blizzard" userId="4277ba44e16e907b" providerId="LiveId" clId="{BF044303-05A9-4D83-B16D-78AD7E7C3979}" dt="2021-02-26T18:29:45.885" v="108" actId="1076"/>
        <pc:sldMkLst>
          <pc:docMk/>
          <pc:sldMk cId="3078227205" sldId="2241"/>
        </pc:sldMkLst>
        <pc:picChg chg="del">
          <ac:chgData name="Kasey Blizzard" userId="4277ba44e16e907b" providerId="LiveId" clId="{BF044303-05A9-4D83-B16D-78AD7E7C3979}" dt="2021-02-26T18:29:33.987" v="103" actId="478"/>
          <ac:picMkLst>
            <pc:docMk/>
            <pc:sldMk cId="3078227205" sldId="2241"/>
            <ac:picMk id="2" creationId="{33DFBE3D-8973-45A6-814A-37CC7F9B6CC9}"/>
          </ac:picMkLst>
        </pc:picChg>
        <pc:picChg chg="add mod">
          <ac:chgData name="Kasey Blizzard" userId="4277ba44e16e907b" providerId="LiveId" clId="{BF044303-05A9-4D83-B16D-78AD7E7C3979}" dt="2021-02-26T18:29:45.885" v="108" actId="1076"/>
          <ac:picMkLst>
            <pc:docMk/>
            <pc:sldMk cId="3078227205" sldId="2241"/>
            <ac:picMk id="8" creationId="{16343B7E-A363-43AA-8409-7145C6C193B4}"/>
          </ac:picMkLst>
        </pc:picChg>
      </pc:sldChg>
      <pc:sldChg chg="addSp delSp modSp mod">
        <pc:chgData name="Kasey Blizzard" userId="4277ba44e16e907b" providerId="LiveId" clId="{BF044303-05A9-4D83-B16D-78AD7E7C3979}" dt="2021-02-26T18:33:44.781" v="181" actId="478"/>
        <pc:sldMkLst>
          <pc:docMk/>
          <pc:sldMk cId="3135385529" sldId="2242"/>
        </pc:sldMkLst>
        <pc:picChg chg="del">
          <ac:chgData name="Kasey Blizzard" userId="4277ba44e16e907b" providerId="LiveId" clId="{BF044303-05A9-4D83-B16D-78AD7E7C3979}" dt="2021-02-26T18:30:24.002" v="120" actId="478"/>
          <ac:picMkLst>
            <pc:docMk/>
            <pc:sldMk cId="3135385529" sldId="2242"/>
            <ac:picMk id="2" creationId="{E42EBECC-C254-4958-87BB-A4DFA3E7AA8A}"/>
          </ac:picMkLst>
        </pc:picChg>
        <pc:picChg chg="add del mod modCrop">
          <ac:chgData name="Kasey Blizzard" userId="4277ba44e16e907b" providerId="LiveId" clId="{BF044303-05A9-4D83-B16D-78AD7E7C3979}" dt="2021-02-26T18:31:14.474" v="135" actId="478"/>
          <ac:picMkLst>
            <pc:docMk/>
            <pc:sldMk cId="3135385529" sldId="2242"/>
            <ac:picMk id="5" creationId="{8D644C93-3592-478B-87BE-54FC19843041}"/>
          </ac:picMkLst>
        </pc:picChg>
        <pc:picChg chg="add del mod modCrop">
          <ac:chgData name="Kasey Blizzard" userId="4277ba44e16e907b" providerId="LiveId" clId="{BF044303-05A9-4D83-B16D-78AD7E7C3979}" dt="2021-02-26T18:32:57.573" v="164" actId="478"/>
          <ac:picMkLst>
            <pc:docMk/>
            <pc:sldMk cId="3135385529" sldId="2242"/>
            <ac:picMk id="7" creationId="{9E4E5697-8696-4325-838D-72C43F0885FA}"/>
          </ac:picMkLst>
        </pc:picChg>
        <pc:picChg chg="add mod">
          <ac:chgData name="Kasey Blizzard" userId="4277ba44e16e907b" providerId="LiveId" clId="{BF044303-05A9-4D83-B16D-78AD7E7C3979}" dt="2021-02-26T18:30:24.334" v="121"/>
          <ac:picMkLst>
            <pc:docMk/>
            <pc:sldMk cId="3135385529" sldId="2242"/>
            <ac:picMk id="8" creationId="{2B4B531E-3901-4319-B465-424B5210715F}"/>
          </ac:picMkLst>
        </pc:picChg>
        <pc:picChg chg="add del mod modCrop">
          <ac:chgData name="Kasey Blizzard" userId="4277ba44e16e907b" providerId="LiveId" clId="{BF044303-05A9-4D83-B16D-78AD7E7C3979}" dt="2021-02-26T18:33:44.781" v="181" actId="478"/>
          <ac:picMkLst>
            <pc:docMk/>
            <pc:sldMk cId="3135385529" sldId="2242"/>
            <ac:picMk id="11" creationId="{1798EFCB-89B6-4BAE-9D9B-990D91813F95}"/>
          </ac:picMkLst>
        </pc:picChg>
      </pc:sldChg>
      <pc:sldChg chg="addSp delSp modSp mod">
        <pc:chgData name="Kasey Blizzard" userId="4277ba44e16e907b" providerId="LiveId" clId="{BF044303-05A9-4D83-B16D-78AD7E7C3979}" dt="2021-02-26T18:32:13.139" v="152"/>
        <pc:sldMkLst>
          <pc:docMk/>
          <pc:sldMk cId="950435183" sldId="2243"/>
        </pc:sldMkLst>
        <pc:picChg chg="del">
          <ac:chgData name="Kasey Blizzard" userId="4277ba44e16e907b" providerId="LiveId" clId="{BF044303-05A9-4D83-B16D-78AD7E7C3979}" dt="2021-02-26T18:31:08.472" v="132" actId="478"/>
          <ac:picMkLst>
            <pc:docMk/>
            <pc:sldMk cId="950435183" sldId="2243"/>
            <ac:picMk id="2" creationId="{B3A88AAE-A24B-47BD-8BF3-652086AC8BFD}"/>
          </ac:picMkLst>
        </pc:picChg>
        <pc:picChg chg="add del mod modCrop">
          <ac:chgData name="Kasey Blizzard" userId="4277ba44e16e907b" providerId="LiveId" clId="{BF044303-05A9-4D83-B16D-78AD7E7C3979}" dt="2021-02-26T18:31:51.753" v="145" actId="478"/>
          <ac:picMkLst>
            <pc:docMk/>
            <pc:sldMk cId="950435183" sldId="2243"/>
            <ac:picMk id="5" creationId="{1DA830DC-4D10-495C-848C-96B799CF620C}"/>
          </ac:picMkLst>
        </pc:picChg>
        <pc:picChg chg="add del mod">
          <ac:chgData name="Kasey Blizzard" userId="4277ba44e16e907b" providerId="LiveId" clId="{BF044303-05A9-4D83-B16D-78AD7E7C3979}" dt="2021-02-26T18:32:12.829" v="151" actId="478"/>
          <ac:picMkLst>
            <pc:docMk/>
            <pc:sldMk cId="950435183" sldId="2243"/>
            <ac:picMk id="8" creationId="{9D7D55EF-9DF6-40FA-8853-58982F0E4DEE}"/>
          </ac:picMkLst>
        </pc:picChg>
        <pc:picChg chg="add mod">
          <ac:chgData name="Kasey Blizzard" userId="4277ba44e16e907b" providerId="LiveId" clId="{BF044303-05A9-4D83-B16D-78AD7E7C3979}" dt="2021-02-26T18:32:13.139" v="152"/>
          <ac:picMkLst>
            <pc:docMk/>
            <pc:sldMk cId="950435183" sldId="2243"/>
            <ac:picMk id="11" creationId="{D650AEED-D4CA-4266-9002-DFE4A704F9C2}"/>
          </ac:picMkLst>
        </pc:picChg>
      </pc:sldChg>
      <pc:sldChg chg="addSp delSp modSp mod">
        <pc:chgData name="Kasey Blizzard" userId="4277ba44e16e907b" providerId="LiveId" clId="{BF044303-05A9-4D83-B16D-78AD7E7C3979}" dt="2021-02-26T18:33:11.437" v="170" actId="478"/>
        <pc:sldMkLst>
          <pc:docMk/>
          <pc:sldMk cId="1531159999" sldId="2244"/>
        </pc:sldMkLst>
        <pc:picChg chg="del">
          <ac:chgData name="Kasey Blizzard" userId="4277ba44e16e907b" providerId="LiveId" clId="{BF044303-05A9-4D83-B16D-78AD7E7C3979}" dt="2021-02-26T18:31:48.977" v="143" actId="478"/>
          <ac:picMkLst>
            <pc:docMk/>
            <pc:sldMk cId="1531159999" sldId="2244"/>
            <ac:picMk id="2" creationId="{3AE0CE58-4308-4B5D-B520-1EFCE30D0EC1}"/>
          </ac:picMkLst>
        </pc:picChg>
        <pc:picChg chg="add mod">
          <ac:chgData name="Kasey Blizzard" userId="4277ba44e16e907b" providerId="LiveId" clId="{BF044303-05A9-4D83-B16D-78AD7E7C3979}" dt="2021-02-26T18:32:00.676" v="147" actId="1076"/>
          <ac:picMkLst>
            <pc:docMk/>
            <pc:sldMk cId="1531159999" sldId="2244"/>
            <ac:picMk id="13" creationId="{204A1EAA-8490-4612-A149-AC0E5B534654}"/>
          </ac:picMkLst>
        </pc:picChg>
        <pc:picChg chg="add del mod">
          <ac:chgData name="Kasey Blizzard" userId="4277ba44e16e907b" providerId="LiveId" clId="{BF044303-05A9-4D83-B16D-78AD7E7C3979}" dt="2021-02-26T18:32:16.517" v="153" actId="478"/>
          <ac:picMkLst>
            <pc:docMk/>
            <pc:sldMk cId="1531159999" sldId="2244"/>
            <ac:picMk id="15" creationId="{EDEE0554-425E-4D3D-82D2-E5C3CBE85A8B}"/>
          </ac:picMkLst>
        </pc:picChg>
        <pc:picChg chg="add del mod">
          <ac:chgData name="Kasey Blizzard" userId="4277ba44e16e907b" providerId="LiveId" clId="{BF044303-05A9-4D83-B16D-78AD7E7C3979}" dt="2021-02-26T18:33:11.437" v="170" actId="478"/>
          <ac:picMkLst>
            <pc:docMk/>
            <pc:sldMk cId="1531159999" sldId="2244"/>
            <ac:picMk id="16" creationId="{C62CA751-FEEF-4609-9714-2829609AAF7A}"/>
          </ac:picMkLst>
        </pc:picChg>
      </pc:sldChg>
      <pc:sldChg chg="addSp delSp modSp mod">
        <pc:chgData name="Kasey Blizzard" userId="4277ba44e16e907b" providerId="LiveId" clId="{BF044303-05A9-4D83-B16D-78AD7E7C3979}" dt="2021-02-26T18:33:08.412" v="169"/>
        <pc:sldMkLst>
          <pc:docMk/>
          <pc:sldMk cId="1413613751" sldId="2245"/>
        </pc:sldMkLst>
        <pc:picChg chg="del">
          <ac:chgData name="Kasey Blizzard" userId="4277ba44e16e907b" providerId="LiveId" clId="{BF044303-05A9-4D83-B16D-78AD7E7C3979}" dt="2021-02-26T18:32:51.424" v="162" actId="478"/>
          <ac:picMkLst>
            <pc:docMk/>
            <pc:sldMk cId="1413613751" sldId="2245"/>
            <ac:picMk id="2" creationId="{578C4D1B-123F-43CC-8B9F-2C61B34DD590}"/>
          </ac:picMkLst>
        </pc:picChg>
        <pc:picChg chg="add del mod">
          <ac:chgData name="Kasey Blizzard" userId="4277ba44e16e907b" providerId="LiveId" clId="{BF044303-05A9-4D83-B16D-78AD7E7C3979}" dt="2021-02-26T18:33:08.093" v="168" actId="478"/>
          <ac:picMkLst>
            <pc:docMk/>
            <pc:sldMk cId="1413613751" sldId="2245"/>
            <ac:picMk id="13" creationId="{6D53C7A3-FA8E-415B-91D0-95B763508668}"/>
          </ac:picMkLst>
        </pc:picChg>
        <pc:picChg chg="add mod">
          <ac:chgData name="Kasey Blizzard" userId="4277ba44e16e907b" providerId="LiveId" clId="{BF044303-05A9-4D83-B16D-78AD7E7C3979}" dt="2021-02-26T18:33:08.412" v="169"/>
          <ac:picMkLst>
            <pc:docMk/>
            <pc:sldMk cId="1413613751" sldId="2245"/>
            <ac:picMk id="16" creationId="{A156D002-180B-4B6B-A18A-980D363B36D7}"/>
          </ac:picMkLst>
        </pc:picChg>
      </pc:sldChg>
      <pc:sldChg chg="addSp delSp modSp mod">
        <pc:chgData name="Kasey Blizzard" userId="4277ba44e16e907b" providerId="LiveId" clId="{BF044303-05A9-4D83-B16D-78AD7E7C3979}" dt="2021-02-26T18:33:40.678" v="180"/>
        <pc:sldMkLst>
          <pc:docMk/>
          <pc:sldMk cId="3294967660" sldId="2246"/>
        </pc:sldMkLst>
        <pc:picChg chg="del">
          <ac:chgData name="Kasey Blizzard" userId="4277ba44e16e907b" providerId="LiveId" clId="{BF044303-05A9-4D83-B16D-78AD7E7C3979}" dt="2021-02-26T18:33:40.333" v="179" actId="478"/>
          <ac:picMkLst>
            <pc:docMk/>
            <pc:sldMk cId="3294967660" sldId="2246"/>
            <ac:picMk id="2" creationId="{CC7D39A1-B335-4132-BD62-2A4253479609}"/>
          </ac:picMkLst>
        </pc:picChg>
        <pc:picChg chg="add mod">
          <ac:chgData name="Kasey Blizzard" userId="4277ba44e16e907b" providerId="LiveId" clId="{BF044303-05A9-4D83-B16D-78AD7E7C3979}" dt="2021-02-26T18:33:40.678" v="180"/>
          <ac:picMkLst>
            <pc:docMk/>
            <pc:sldMk cId="3294967660" sldId="2246"/>
            <ac:picMk id="13" creationId="{00E0102D-1564-452E-83DE-3C59ACCB42B7}"/>
          </ac:picMkLst>
        </pc:picChg>
      </pc:sldChg>
    </pc:docChg>
  </pc:docChgLst>
  <pc:docChgLst>
    <pc:chgData name="Vie, David L [COMRES/WR/STL]" userId="S::david.vie@emerson.com::ce483ac8-1109-49f2-884c-edd4d81b963f" providerId="AD" clId="Web-{DF83B99B-0148-41F9-BAEE-140E5D189C30}"/>
    <pc:docChg chg="">
      <pc:chgData name="Vie, David L [COMRES/WR/STL]" userId="S::david.vie@emerson.com::ce483ac8-1109-49f2-884c-edd4d81b963f" providerId="AD" clId="Web-{DF83B99B-0148-41F9-BAEE-140E5D189C30}" dt="2021-03-01T20:18:50.929" v="21"/>
      <pc:docMkLst>
        <pc:docMk/>
      </pc:docMkLst>
      <pc:sldChg chg="addCm modCm">
        <pc:chgData name="Vie, David L [COMRES/WR/STL]" userId="S::david.vie@emerson.com::ce483ac8-1109-49f2-884c-edd4d81b963f" providerId="AD" clId="Web-{DF83B99B-0148-41F9-BAEE-140E5D189C30}" dt="2021-03-01T20:18:50.929" v="21"/>
        <pc:sldMkLst>
          <pc:docMk/>
          <pc:sldMk cId="2201147636" sldId="366"/>
        </pc:sldMkLst>
      </pc:sldChg>
      <pc:sldChg chg="addCm">
        <pc:chgData name="Vie, David L [COMRES/WR/STL]" userId="S::david.vie@emerson.com::ce483ac8-1109-49f2-884c-edd4d81b963f" providerId="AD" clId="Web-{DF83B99B-0148-41F9-BAEE-140E5D189C30}" dt="2021-03-01T19:58:09.183" v="12"/>
        <pc:sldMkLst>
          <pc:docMk/>
          <pc:sldMk cId="1821712462" sldId="374"/>
        </pc:sldMkLst>
      </pc:sldChg>
      <pc:sldChg chg="addCm">
        <pc:chgData name="Vie, David L [COMRES/WR/STL]" userId="S::david.vie@emerson.com::ce483ac8-1109-49f2-884c-edd4d81b963f" providerId="AD" clId="Web-{DF83B99B-0148-41F9-BAEE-140E5D189C30}" dt="2021-03-01T20:01:17.495" v="14"/>
        <pc:sldMkLst>
          <pc:docMk/>
          <pc:sldMk cId="3400557881" sldId="763"/>
        </pc:sldMkLst>
      </pc:sldChg>
      <pc:sldChg chg="addCm modCm">
        <pc:chgData name="Vie, David L [COMRES/WR/STL]" userId="S::david.vie@emerson.com::ce483ac8-1109-49f2-884c-edd4d81b963f" providerId="AD" clId="Web-{DF83B99B-0148-41F9-BAEE-140E5D189C30}" dt="2021-03-01T19:31:58.547" v="4"/>
        <pc:sldMkLst>
          <pc:docMk/>
          <pc:sldMk cId="894981607" sldId="994"/>
        </pc:sldMkLst>
      </pc:sldChg>
      <pc:sldChg chg="addCm">
        <pc:chgData name="Vie, David L [COMRES/WR/STL]" userId="S::david.vie@emerson.com::ce483ac8-1109-49f2-884c-edd4d81b963f" providerId="AD" clId="Web-{DF83B99B-0148-41F9-BAEE-140E5D189C30}" dt="2021-03-01T19:33:14" v="5"/>
        <pc:sldMkLst>
          <pc:docMk/>
          <pc:sldMk cId="3449050127" sldId="995"/>
        </pc:sldMkLst>
      </pc:sldChg>
      <pc:sldChg chg="addCm">
        <pc:chgData name="Vie, David L [COMRES/WR/STL]" userId="S::david.vie@emerson.com::ce483ac8-1109-49f2-884c-edd4d81b963f" providerId="AD" clId="Web-{DF83B99B-0148-41F9-BAEE-140E5D189C30}" dt="2021-03-01T20:04:26.244" v="15"/>
        <pc:sldMkLst>
          <pc:docMk/>
          <pc:sldMk cId="4077172621" sldId="1053"/>
        </pc:sldMkLst>
      </pc:sldChg>
      <pc:sldChg chg="addCm">
        <pc:chgData name="Vie, David L [COMRES/WR/STL]" userId="S::david.vie@emerson.com::ce483ac8-1109-49f2-884c-edd4d81b963f" providerId="AD" clId="Web-{DF83B99B-0148-41F9-BAEE-140E5D189C30}" dt="2021-03-01T19:44:33.639" v="8"/>
        <pc:sldMkLst>
          <pc:docMk/>
          <pc:sldMk cId="1065241736" sldId="2248"/>
        </pc:sldMkLst>
      </pc:sldChg>
      <pc:sldChg chg="addCm">
        <pc:chgData name="Vie, David L [COMRES/WR/STL]" userId="S::david.vie@emerson.com::ce483ac8-1109-49f2-884c-edd4d81b963f" providerId="AD" clId="Web-{DF83B99B-0148-41F9-BAEE-140E5D189C30}" dt="2021-03-01T19:51:25.887" v="11"/>
        <pc:sldMkLst>
          <pc:docMk/>
          <pc:sldMk cId="1803334899" sldId="2249"/>
        </pc:sldMkLst>
      </pc:sldChg>
      <pc:sldChg chg="addCm">
        <pc:chgData name="Vie, David L [COMRES/WR/STL]" userId="S::david.vie@emerson.com::ce483ac8-1109-49f2-884c-edd4d81b963f" providerId="AD" clId="Web-{DF83B99B-0148-41F9-BAEE-140E5D189C30}" dt="2021-03-01T20:07:44.759" v="16"/>
        <pc:sldMkLst>
          <pc:docMk/>
          <pc:sldMk cId="772672294" sldId="2250"/>
        </pc:sldMkLst>
      </pc:sldChg>
    </pc:docChg>
  </pc:docChgLst>
  <pc:docChgLst>
    <pc:chgData name="O'Brien, Tipper [COMRES/WR/STL]" userId="S::tipper.obrien@emerson.com::bfc7a648-22f9-4be1-aba9-655b182c8831" providerId="AD" clId="Web-{399628C3-41A9-4643-8E2D-08A93DF9BD47}"/>
    <pc:docChg chg="modSld">
      <pc:chgData name="O'Brien, Tipper [COMRES/WR/STL]" userId="S::tipper.obrien@emerson.com::bfc7a648-22f9-4be1-aba9-655b182c8831" providerId="AD" clId="Web-{399628C3-41A9-4643-8E2D-08A93DF9BD47}" dt="2021-02-26T18:52:34.601" v="1" actId="20577"/>
      <pc:docMkLst>
        <pc:docMk/>
      </pc:docMkLst>
      <pc:sldChg chg="modSp">
        <pc:chgData name="O'Brien, Tipper [COMRES/WR/STL]" userId="S::tipper.obrien@emerson.com::bfc7a648-22f9-4be1-aba9-655b182c8831" providerId="AD" clId="Web-{399628C3-41A9-4643-8E2D-08A93DF9BD47}" dt="2021-02-26T18:52:34.601" v="1" actId="20577"/>
        <pc:sldMkLst>
          <pc:docMk/>
          <pc:sldMk cId="2887271760" sldId="350"/>
        </pc:sldMkLst>
        <pc:spChg chg="mod">
          <ac:chgData name="O'Brien, Tipper [COMRES/WR/STL]" userId="S::tipper.obrien@emerson.com::bfc7a648-22f9-4be1-aba9-655b182c8831" providerId="AD" clId="Web-{399628C3-41A9-4643-8E2D-08A93DF9BD47}" dt="2021-02-26T18:52:34.601" v="1" actId="20577"/>
          <ac:spMkLst>
            <pc:docMk/>
            <pc:sldMk cId="2887271760" sldId="350"/>
            <ac:spMk id="3" creationId="{D831977F-5D56-6448-81D9-9079C3ED3324}"/>
          </ac:spMkLst>
        </pc:spChg>
      </pc:sldChg>
    </pc:docChg>
  </pc:docChgLst>
  <pc:docChgLst>
    <pc:chgData name="O'Brien, Tipper [COMRES/WR/STL]" userId="S::tipper.obrien@emerson.com::bfc7a648-22f9-4be1-aba9-655b182c8831" providerId="AD" clId="Web-{AD5C53F0-DF0E-4764-8975-B771AF4313DC}"/>
    <pc:docChg chg="modSld">
      <pc:chgData name="O'Brien, Tipper [COMRES/WR/STL]" userId="S::tipper.obrien@emerson.com::bfc7a648-22f9-4be1-aba9-655b182c8831" providerId="AD" clId="Web-{AD5C53F0-DF0E-4764-8975-B771AF4313DC}" dt="2021-03-03T01:14:30.889" v="522"/>
      <pc:docMkLst>
        <pc:docMk/>
      </pc:docMkLst>
      <pc:sldChg chg="delCm">
        <pc:chgData name="O'Brien, Tipper [COMRES/WR/STL]" userId="S::tipper.obrien@emerson.com::bfc7a648-22f9-4be1-aba9-655b182c8831" providerId="AD" clId="Web-{AD5C53F0-DF0E-4764-8975-B771AF4313DC}" dt="2021-03-03T01:14:30.889" v="522"/>
        <pc:sldMkLst>
          <pc:docMk/>
          <pc:sldMk cId="701544835" sldId="260"/>
        </pc:sldMkLst>
      </pc:sldChg>
      <pc:sldChg chg="modSp delCm">
        <pc:chgData name="O'Brien, Tipper [COMRES/WR/STL]" userId="S::tipper.obrien@emerson.com::bfc7a648-22f9-4be1-aba9-655b182c8831" providerId="AD" clId="Web-{AD5C53F0-DF0E-4764-8975-B771AF4313DC}" dt="2021-03-03T00:22:50.143" v="3" actId="20577"/>
        <pc:sldMkLst>
          <pc:docMk/>
          <pc:sldMk cId="3808137843" sldId="268"/>
        </pc:sldMkLst>
        <pc:spChg chg="mod">
          <ac:chgData name="O'Brien, Tipper [COMRES/WR/STL]" userId="S::tipper.obrien@emerson.com::bfc7a648-22f9-4be1-aba9-655b182c8831" providerId="AD" clId="Web-{AD5C53F0-DF0E-4764-8975-B771AF4313DC}" dt="2021-03-03T00:22:50.143" v="3" actId="20577"/>
          <ac:spMkLst>
            <pc:docMk/>
            <pc:sldMk cId="3808137843" sldId="268"/>
            <ac:spMk id="5" creationId="{FAD56E00-EA67-C044-8FA9-F6875011A752}"/>
          </ac:spMkLst>
        </pc:spChg>
      </pc:sldChg>
      <pc:sldChg chg="modSp delCm">
        <pc:chgData name="O'Brien, Tipper [COMRES/WR/STL]" userId="S::tipper.obrien@emerson.com::bfc7a648-22f9-4be1-aba9-655b182c8831" providerId="AD" clId="Web-{AD5C53F0-DF0E-4764-8975-B771AF4313DC}" dt="2021-03-03T00:36:48.235" v="325" actId="20577"/>
        <pc:sldMkLst>
          <pc:docMk/>
          <pc:sldMk cId="3342904674" sldId="365"/>
        </pc:sldMkLst>
        <pc:spChg chg="mod">
          <ac:chgData name="O'Brien, Tipper [COMRES/WR/STL]" userId="S::tipper.obrien@emerson.com::bfc7a648-22f9-4be1-aba9-655b182c8831" providerId="AD" clId="Web-{AD5C53F0-DF0E-4764-8975-B771AF4313DC}" dt="2021-03-03T00:36:38.125" v="319" actId="20577"/>
          <ac:spMkLst>
            <pc:docMk/>
            <pc:sldMk cId="3342904674" sldId="365"/>
            <ac:spMk id="21" creationId="{A67D47B3-4A24-4E77-981B-1563D0F71206}"/>
          </ac:spMkLst>
        </pc:spChg>
        <pc:spChg chg="mod">
          <ac:chgData name="O'Brien, Tipper [COMRES/WR/STL]" userId="S::tipper.obrien@emerson.com::bfc7a648-22f9-4be1-aba9-655b182c8831" providerId="AD" clId="Web-{AD5C53F0-DF0E-4764-8975-B771AF4313DC}" dt="2021-03-03T00:36:48.235" v="325" actId="20577"/>
          <ac:spMkLst>
            <pc:docMk/>
            <pc:sldMk cId="3342904674" sldId="365"/>
            <ac:spMk id="41" creationId="{B3A73EC0-F6FC-4194-B1A7-0A2624C036DA}"/>
          </ac:spMkLst>
        </pc:spChg>
      </pc:sldChg>
      <pc:sldChg chg="delCm">
        <pc:chgData name="O'Brien, Tipper [COMRES/WR/STL]" userId="S::tipper.obrien@emerson.com::bfc7a648-22f9-4be1-aba9-655b182c8831" providerId="AD" clId="Web-{AD5C53F0-DF0E-4764-8975-B771AF4313DC}" dt="2021-03-03T00:37:55.891" v="328"/>
        <pc:sldMkLst>
          <pc:docMk/>
          <pc:sldMk cId="2201147636" sldId="366"/>
        </pc:sldMkLst>
      </pc:sldChg>
      <pc:sldChg chg="modSp delCm">
        <pc:chgData name="O'Brien, Tipper [COMRES/WR/STL]" userId="S::tipper.obrien@emerson.com::bfc7a648-22f9-4be1-aba9-655b182c8831" providerId="AD" clId="Web-{AD5C53F0-DF0E-4764-8975-B771AF4313DC}" dt="2021-03-03T00:27:41.861" v="102" actId="20577"/>
        <pc:sldMkLst>
          <pc:docMk/>
          <pc:sldMk cId="2167319032" sldId="372"/>
        </pc:sldMkLst>
        <pc:spChg chg="mod">
          <ac:chgData name="O'Brien, Tipper [COMRES/WR/STL]" userId="S::tipper.obrien@emerson.com::bfc7a648-22f9-4be1-aba9-655b182c8831" providerId="AD" clId="Web-{AD5C53F0-DF0E-4764-8975-B771AF4313DC}" dt="2021-03-03T00:27:41.861" v="102" actId="20577"/>
          <ac:spMkLst>
            <pc:docMk/>
            <pc:sldMk cId="2167319032" sldId="372"/>
            <ac:spMk id="2" creationId="{39D5C36B-1CA4-4B78-AD19-F5CE8B7DCF85}"/>
          </ac:spMkLst>
        </pc:spChg>
      </pc:sldChg>
      <pc:sldChg chg="modSp delCm">
        <pc:chgData name="O'Brien, Tipper [COMRES/WR/STL]" userId="S::tipper.obrien@emerson.com::bfc7a648-22f9-4be1-aba9-655b182c8831" providerId="AD" clId="Web-{AD5C53F0-DF0E-4764-8975-B771AF4313DC}" dt="2021-03-03T00:28:17.642" v="108" actId="20577"/>
        <pc:sldMkLst>
          <pc:docMk/>
          <pc:sldMk cId="1821712462" sldId="374"/>
        </pc:sldMkLst>
        <pc:spChg chg="mod">
          <ac:chgData name="O'Brien, Tipper [COMRES/WR/STL]" userId="S::tipper.obrien@emerson.com::bfc7a648-22f9-4be1-aba9-655b182c8831" providerId="AD" clId="Web-{AD5C53F0-DF0E-4764-8975-B771AF4313DC}" dt="2021-03-03T00:28:08.361" v="104" actId="20577"/>
          <ac:spMkLst>
            <pc:docMk/>
            <pc:sldMk cId="1821712462" sldId="374"/>
            <ac:spMk id="3" creationId="{A17FDF39-89BD-4263-B1C2-F897CF1E0247}"/>
          </ac:spMkLst>
        </pc:spChg>
        <pc:spChg chg="mod">
          <ac:chgData name="O'Brien, Tipper [COMRES/WR/STL]" userId="S::tipper.obrien@emerson.com::bfc7a648-22f9-4be1-aba9-655b182c8831" providerId="AD" clId="Web-{AD5C53F0-DF0E-4764-8975-B771AF4313DC}" dt="2021-03-03T00:28:17.642" v="108" actId="20577"/>
          <ac:spMkLst>
            <pc:docMk/>
            <pc:sldMk cId="1821712462" sldId="374"/>
            <ac:spMk id="30" creationId="{6C361DEA-6284-417D-ADD0-08DC5C8BD033}"/>
          </ac:spMkLst>
        </pc:spChg>
      </pc:sldChg>
      <pc:sldChg chg="modSp delCm">
        <pc:chgData name="O'Brien, Tipper [COMRES/WR/STL]" userId="S::tipper.obrien@emerson.com::bfc7a648-22f9-4be1-aba9-655b182c8831" providerId="AD" clId="Web-{AD5C53F0-DF0E-4764-8975-B771AF4313DC}" dt="2021-03-03T00:34:12.938" v="276" actId="20577"/>
        <pc:sldMkLst>
          <pc:docMk/>
          <pc:sldMk cId="3400557881" sldId="763"/>
        </pc:sldMkLst>
        <pc:spChg chg="mod">
          <ac:chgData name="O'Brien, Tipper [COMRES/WR/STL]" userId="S::tipper.obrien@emerson.com::bfc7a648-22f9-4be1-aba9-655b182c8831" providerId="AD" clId="Web-{AD5C53F0-DF0E-4764-8975-B771AF4313DC}" dt="2021-03-03T00:34:12.938" v="276" actId="20577"/>
          <ac:spMkLst>
            <pc:docMk/>
            <pc:sldMk cId="3400557881" sldId="763"/>
            <ac:spMk id="22" creationId="{C11C73B2-607B-4A54-A95A-263C32B2C4CD}"/>
          </ac:spMkLst>
        </pc:spChg>
      </pc:sldChg>
      <pc:sldChg chg="modSp delCm">
        <pc:chgData name="O'Brien, Tipper [COMRES/WR/STL]" userId="S::tipper.obrien@emerson.com::bfc7a648-22f9-4be1-aba9-655b182c8831" providerId="AD" clId="Web-{AD5C53F0-DF0E-4764-8975-B771AF4313DC}" dt="2021-03-03T00:23:36.643" v="53" actId="20577"/>
        <pc:sldMkLst>
          <pc:docMk/>
          <pc:sldMk cId="894981607" sldId="994"/>
        </pc:sldMkLst>
        <pc:spChg chg="mod">
          <ac:chgData name="O'Brien, Tipper [COMRES/WR/STL]" userId="S::tipper.obrien@emerson.com::bfc7a648-22f9-4be1-aba9-655b182c8831" providerId="AD" clId="Web-{AD5C53F0-DF0E-4764-8975-B771AF4313DC}" dt="2021-03-03T00:23:36.643" v="53" actId="20577"/>
          <ac:spMkLst>
            <pc:docMk/>
            <pc:sldMk cId="894981607" sldId="994"/>
            <ac:spMk id="3" creationId="{3BF5F0F9-2741-49F0-82F9-97BD1AC9BD39}"/>
          </ac:spMkLst>
        </pc:spChg>
      </pc:sldChg>
      <pc:sldChg chg="modSp delCm">
        <pc:chgData name="O'Brien, Tipper [COMRES/WR/STL]" userId="S::tipper.obrien@emerson.com::bfc7a648-22f9-4be1-aba9-655b182c8831" providerId="AD" clId="Web-{AD5C53F0-DF0E-4764-8975-B771AF4313DC}" dt="2021-03-03T00:24:21.034" v="57" actId="20577"/>
        <pc:sldMkLst>
          <pc:docMk/>
          <pc:sldMk cId="1925301939" sldId="996"/>
        </pc:sldMkLst>
        <pc:spChg chg="mod">
          <ac:chgData name="O'Brien, Tipper [COMRES/WR/STL]" userId="S::tipper.obrien@emerson.com::bfc7a648-22f9-4be1-aba9-655b182c8831" providerId="AD" clId="Web-{AD5C53F0-DF0E-4764-8975-B771AF4313DC}" dt="2021-03-03T00:24:21.034" v="57" actId="20577"/>
          <ac:spMkLst>
            <pc:docMk/>
            <pc:sldMk cId="1925301939" sldId="996"/>
            <ac:spMk id="19" creationId="{685A1366-8404-4902-BE98-843E5EE95FA5}"/>
          </ac:spMkLst>
        </pc:spChg>
      </pc:sldChg>
      <pc:sldChg chg="modSp delCm">
        <pc:chgData name="O'Brien, Tipper [COMRES/WR/STL]" userId="S::tipper.obrien@emerson.com::bfc7a648-22f9-4be1-aba9-655b182c8831" providerId="AD" clId="Web-{AD5C53F0-DF0E-4764-8975-B771AF4313DC}" dt="2021-03-03T00:26:42.846" v="82" actId="20577"/>
        <pc:sldMkLst>
          <pc:docMk/>
          <pc:sldMk cId="2070048347" sldId="1032"/>
        </pc:sldMkLst>
        <pc:spChg chg="mod">
          <ac:chgData name="O'Brien, Tipper [COMRES/WR/STL]" userId="S::tipper.obrien@emerson.com::bfc7a648-22f9-4be1-aba9-655b182c8831" providerId="AD" clId="Web-{AD5C53F0-DF0E-4764-8975-B771AF4313DC}" dt="2021-03-03T00:26:42.846" v="82" actId="20577"/>
          <ac:spMkLst>
            <pc:docMk/>
            <pc:sldMk cId="2070048347" sldId="1032"/>
            <ac:spMk id="5" creationId="{58980284-4924-4A7C-8699-FF3299B8B4DF}"/>
          </ac:spMkLst>
        </pc:spChg>
      </pc:sldChg>
      <pc:sldChg chg="modSp delCm">
        <pc:chgData name="O'Brien, Tipper [COMRES/WR/STL]" userId="S::tipper.obrien@emerson.com::bfc7a648-22f9-4be1-aba9-655b182c8831" providerId="AD" clId="Web-{AD5C53F0-DF0E-4764-8975-B771AF4313DC}" dt="2021-03-03T00:35:15.751" v="286" actId="20577"/>
        <pc:sldMkLst>
          <pc:docMk/>
          <pc:sldMk cId="4077172621" sldId="1053"/>
        </pc:sldMkLst>
        <pc:spChg chg="mod">
          <ac:chgData name="O'Brien, Tipper [COMRES/WR/STL]" userId="S::tipper.obrien@emerson.com::bfc7a648-22f9-4be1-aba9-655b182c8831" providerId="AD" clId="Web-{AD5C53F0-DF0E-4764-8975-B771AF4313DC}" dt="2021-03-03T00:35:15.751" v="286" actId="20577"/>
          <ac:spMkLst>
            <pc:docMk/>
            <pc:sldMk cId="4077172621" sldId="1053"/>
            <ac:spMk id="3" creationId="{D9C901B0-5C14-4551-B22C-65B6DA1D2450}"/>
          </ac:spMkLst>
        </pc:spChg>
      </pc:sldChg>
      <pc:sldChg chg="delSp modSp delCm">
        <pc:chgData name="O'Brien, Tipper [COMRES/WR/STL]" userId="S::tipper.obrien@emerson.com::bfc7a648-22f9-4be1-aba9-655b182c8831" providerId="AD" clId="Web-{AD5C53F0-DF0E-4764-8975-B771AF4313DC}" dt="2021-03-03T00:46:43.092" v="492" actId="20577"/>
        <pc:sldMkLst>
          <pc:docMk/>
          <pc:sldMk cId="146246362" sldId="2234"/>
        </pc:sldMkLst>
        <pc:spChg chg="mod">
          <ac:chgData name="O'Brien, Tipper [COMRES/WR/STL]" userId="S::tipper.obrien@emerson.com::bfc7a648-22f9-4be1-aba9-655b182c8831" providerId="AD" clId="Web-{AD5C53F0-DF0E-4764-8975-B771AF4313DC}" dt="2021-03-03T00:46:43.092" v="492" actId="20577"/>
          <ac:spMkLst>
            <pc:docMk/>
            <pc:sldMk cId="146246362" sldId="2234"/>
            <ac:spMk id="14" creationId="{7A3B7D43-5D6C-4A4A-B5E9-892BF67FFDF3}"/>
          </ac:spMkLst>
        </pc:spChg>
        <pc:picChg chg="mod">
          <ac:chgData name="O'Brien, Tipper [COMRES/WR/STL]" userId="S::tipper.obrien@emerson.com::bfc7a648-22f9-4be1-aba9-655b182c8831" providerId="AD" clId="Web-{AD5C53F0-DF0E-4764-8975-B771AF4313DC}" dt="2021-03-03T00:46:28.296" v="488" actId="1076"/>
          <ac:picMkLst>
            <pc:docMk/>
            <pc:sldMk cId="146246362" sldId="2234"/>
            <ac:picMk id="5" creationId="{64CFD12F-05DB-479E-B4F4-9D6CDB4CEDFC}"/>
          </ac:picMkLst>
        </pc:picChg>
        <pc:picChg chg="del">
          <ac:chgData name="O'Brien, Tipper [COMRES/WR/STL]" userId="S::tipper.obrien@emerson.com::bfc7a648-22f9-4be1-aba9-655b182c8831" providerId="AD" clId="Web-{AD5C53F0-DF0E-4764-8975-B771AF4313DC}" dt="2021-03-03T00:40:53.703" v="377"/>
          <ac:picMkLst>
            <pc:docMk/>
            <pc:sldMk cId="146246362" sldId="2234"/>
            <ac:picMk id="17" creationId="{7E99CF62-9525-4F72-99ED-AD95198DC0BA}"/>
          </ac:picMkLst>
        </pc:picChg>
      </pc:sldChg>
      <pc:sldChg chg="delCm">
        <pc:chgData name="O'Brien, Tipper [COMRES/WR/STL]" userId="S::tipper.obrien@emerson.com::bfc7a648-22f9-4be1-aba9-655b182c8831" providerId="AD" clId="Web-{AD5C53F0-DF0E-4764-8975-B771AF4313DC}" dt="2021-03-03T00:41:10.156" v="380"/>
        <pc:sldMkLst>
          <pc:docMk/>
          <pc:sldMk cId="3010548067" sldId="2236"/>
        </pc:sldMkLst>
      </pc:sldChg>
      <pc:sldChg chg="modSp delCm">
        <pc:chgData name="O'Brien, Tipper [COMRES/WR/STL]" userId="S::tipper.obrien@emerson.com::bfc7a648-22f9-4be1-aba9-655b182c8831" providerId="AD" clId="Web-{AD5C53F0-DF0E-4764-8975-B771AF4313DC}" dt="2021-03-03T00:42:54.124" v="404" actId="20577"/>
        <pc:sldMkLst>
          <pc:docMk/>
          <pc:sldMk cId="857097672" sldId="2238"/>
        </pc:sldMkLst>
        <pc:spChg chg="mod">
          <ac:chgData name="O'Brien, Tipper [COMRES/WR/STL]" userId="S::tipper.obrien@emerson.com::bfc7a648-22f9-4be1-aba9-655b182c8831" providerId="AD" clId="Web-{AD5C53F0-DF0E-4764-8975-B771AF4313DC}" dt="2021-03-03T00:42:54.124" v="404" actId="20577"/>
          <ac:spMkLst>
            <pc:docMk/>
            <pc:sldMk cId="857097672" sldId="2238"/>
            <ac:spMk id="14" creationId="{7A3B7D43-5D6C-4A4A-B5E9-892BF67FFDF3}"/>
          </ac:spMkLst>
        </pc:spChg>
      </pc:sldChg>
      <pc:sldChg chg="modSp delCm">
        <pc:chgData name="O'Brien, Tipper [COMRES/WR/STL]" userId="S::tipper.obrien@emerson.com::bfc7a648-22f9-4be1-aba9-655b182c8831" providerId="AD" clId="Web-{AD5C53F0-DF0E-4764-8975-B771AF4313DC}" dt="2021-03-03T00:43:45.952" v="453"/>
        <pc:sldMkLst>
          <pc:docMk/>
          <pc:sldMk cId="2839278596" sldId="2239"/>
        </pc:sldMkLst>
        <pc:spChg chg="mod">
          <ac:chgData name="O'Brien, Tipper [COMRES/WR/STL]" userId="S::tipper.obrien@emerson.com::bfc7a648-22f9-4be1-aba9-655b182c8831" providerId="AD" clId="Web-{AD5C53F0-DF0E-4764-8975-B771AF4313DC}" dt="2021-03-03T00:43:40.749" v="451" actId="20577"/>
          <ac:spMkLst>
            <pc:docMk/>
            <pc:sldMk cId="2839278596" sldId="2239"/>
            <ac:spMk id="14" creationId="{7A3B7D43-5D6C-4A4A-B5E9-892BF67FFDF3}"/>
          </ac:spMkLst>
        </pc:spChg>
        <pc:picChg chg="mod">
          <ac:chgData name="O'Brien, Tipper [COMRES/WR/STL]" userId="S::tipper.obrien@emerson.com::bfc7a648-22f9-4be1-aba9-655b182c8831" providerId="AD" clId="Web-{AD5C53F0-DF0E-4764-8975-B771AF4313DC}" dt="2021-03-03T00:43:43.093" v="452" actId="14100"/>
          <ac:picMkLst>
            <pc:docMk/>
            <pc:sldMk cId="2839278596" sldId="2239"/>
            <ac:picMk id="11" creationId="{BDA2A16A-643C-43BA-8BE6-97C3B1D39EE4}"/>
          </ac:picMkLst>
        </pc:picChg>
      </pc:sldChg>
      <pc:sldChg chg="delCm">
        <pc:chgData name="O'Brien, Tipper [COMRES/WR/STL]" userId="S::tipper.obrien@emerson.com::bfc7a648-22f9-4be1-aba9-655b182c8831" providerId="AD" clId="Web-{AD5C53F0-DF0E-4764-8975-B771AF4313DC}" dt="2021-03-03T00:44:31.687" v="456"/>
        <pc:sldMkLst>
          <pc:docMk/>
          <pc:sldMk cId="3078227205" sldId="2241"/>
        </pc:sldMkLst>
      </pc:sldChg>
      <pc:sldChg chg="modSp delCm">
        <pc:chgData name="O'Brien, Tipper [COMRES/WR/STL]" userId="S::tipper.obrien@emerson.com::bfc7a648-22f9-4be1-aba9-655b182c8831" providerId="AD" clId="Web-{AD5C53F0-DF0E-4764-8975-B771AF4313DC}" dt="2021-03-03T00:46:07.921" v="478" actId="20577"/>
        <pc:sldMkLst>
          <pc:docMk/>
          <pc:sldMk cId="950435183" sldId="2243"/>
        </pc:sldMkLst>
        <pc:spChg chg="mod">
          <ac:chgData name="O'Brien, Tipper [COMRES/WR/STL]" userId="S::tipper.obrien@emerson.com::bfc7a648-22f9-4be1-aba9-655b182c8831" providerId="AD" clId="Web-{AD5C53F0-DF0E-4764-8975-B771AF4313DC}" dt="2021-03-03T00:46:07.921" v="478" actId="20577"/>
          <ac:spMkLst>
            <pc:docMk/>
            <pc:sldMk cId="950435183" sldId="2243"/>
            <ac:spMk id="14" creationId="{7A3B7D43-5D6C-4A4A-B5E9-892BF67FFDF3}"/>
          </ac:spMkLst>
        </pc:spChg>
      </pc:sldChg>
      <pc:sldChg chg="modSp delCm">
        <pc:chgData name="O'Brien, Tipper [COMRES/WR/STL]" userId="S::tipper.obrien@emerson.com::bfc7a648-22f9-4be1-aba9-655b182c8831" providerId="AD" clId="Web-{AD5C53F0-DF0E-4764-8975-B771AF4313DC}" dt="2021-03-03T01:10:28.425" v="520"/>
        <pc:sldMkLst>
          <pc:docMk/>
          <pc:sldMk cId="1531159999" sldId="2244"/>
        </pc:sldMkLst>
        <pc:spChg chg="mod">
          <ac:chgData name="O'Brien, Tipper [COMRES/WR/STL]" userId="S::tipper.obrien@emerson.com::bfc7a648-22f9-4be1-aba9-655b182c8831" providerId="AD" clId="Web-{AD5C53F0-DF0E-4764-8975-B771AF4313DC}" dt="2021-03-03T01:06:01.449" v="518" actId="20577"/>
          <ac:spMkLst>
            <pc:docMk/>
            <pc:sldMk cId="1531159999" sldId="2244"/>
            <ac:spMk id="14" creationId="{7A3B7D43-5D6C-4A4A-B5E9-892BF67FFDF3}"/>
          </ac:spMkLst>
        </pc:spChg>
      </pc:sldChg>
      <pc:sldChg chg="delCm">
        <pc:chgData name="O'Brien, Tipper [COMRES/WR/STL]" userId="S::tipper.obrien@emerson.com::bfc7a648-22f9-4be1-aba9-655b182c8831" providerId="AD" clId="Web-{AD5C53F0-DF0E-4764-8975-B771AF4313DC}" dt="2021-03-03T01:10:43.391" v="521"/>
        <pc:sldMkLst>
          <pc:docMk/>
          <pc:sldMk cId="1413613751" sldId="2245"/>
        </pc:sldMkLst>
      </pc:sldChg>
      <pc:sldChg chg="modSp delCm">
        <pc:chgData name="O'Brien, Tipper [COMRES/WR/STL]" userId="S::tipper.obrien@emerson.com::bfc7a648-22f9-4be1-aba9-655b182c8831" providerId="AD" clId="Web-{AD5C53F0-DF0E-4764-8975-B771AF4313DC}" dt="2021-03-03T00:39:44.812" v="371" actId="20577"/>
        <pc:sldMkLst>
          <pc:docMk/>
          <pc:sldMk cId="1065241736" sldId="2248"/>
        </pc:sldMkLst>
        <pc:spChg chg="mod">
          <ac:chgData name="O'Brien, Tipper [COMRES/WR/STL]" userId="S::tipper.obrien@emerson.com::bfc7a648-22f9-4be1-aba9-655b182c8831" providerId="AD" clId="Web-{AD5C53F0-DF0E-4764-8975-B771AF4313DC}" dt="2021-03-03T00:39:44.812" v="371" actId="20577"/>
          <ac:spMkLst>
            <pc:docMk/>
            <pc:sldMk cId="1065241736" sldId="2248"/>
            <ac:spMk id="29" creationId="{329ACB33-8C8A-4836-863A-54FB6BFAE583}"/>
          </ac:spMkLst>
        </pc:spChg>
      </pc:sldChg>
      <pc:sldChg chg="modSp delCm">
        <pc:chgData name="O'Brien, Tipper [COMRES/WR/STL]" userId="S::tipper.obrien@emerson.com::bfc7a648-22f9-4be1-aba9-655b182c8831" providerId="AD" clId="Web-{AD5C53F0-DF0E-4764-8975-B771AF4313DC}" dt="2021-03-03T00:35:51.516" v="315" actId="20577"/>
        <pc:sldMkLst>
          <pc:docMk/>
          <pc:sldMk cId="772672294" sldId="2250"/>
        </pc:sldMkLst>
        <pc:spChg chg="mod">
          <ac:chgData name="O'Brien, Tipper [COMRES/WR/STL]" userId="S::tipper.obrien@emerson.com::bfc7a648-22f9-4be1-aba9-655b182c8831" providerId="AD" clId="Web-{AD5C53F0-DF0E-4764-8975-B771AF4313DC}" dt="2021-03-03T00:35:51.516" v="315" actId="20577"/>
          <ac:spMkLst>
            <pc:docMk/>
            <pc:sldMk cId="772672294" sldId="2250"/>
            <ac:spMk id="4" creationId="{9F5163FD-4FBA-4F36-93D9-87DF9CBB9699}"/>
          </ac:spMkLst>
        </pc:spChg>
      </pc:sldChg>
      <pc:sldChg chg="modSp addCm delCm">
        <pc:chgData name="O'Brien, Tipper [COMRES/WR/STL]" userId="S::tipper.obrien@emerson.com::bfc7a648-22f9-4be1-aba9-655b182c8831" providerId="AD" clId="Web-{AD5C53F0-DF0E-4764-8975-B771AF4313DC}" dt="2021-03-03T00:39:04.844" v="347" actId="20577"/>
        <pc:sldMkLst>
          <pc:docMk/>
          <pc:sldMk cId="2790531061" sldId="2253"/>
        </pc:sldMkLst>
        <pc:spChg chg="mod">
          <ac:chgData name="O'Brien, Tipper [COMRES/WR/STL]" userId="S::tipper.obrien@emerson.com::bfc7a648-22f9-4be1-aba9-655b182c8831" providerId="AD" clId="Web-{AD5C53F0-DF0E-4764-8975-B771AF4313DC}" dt="2021-03-03T00:39:04.844" v="347" actId="20577"/>
          <ac:spMkLst>
            <pc:docMk/>
            <pc:sldMk cId="2790531061" sldId="2253"/>
            <ac:spMk id="3" creationId="{7FE4225B-51A6-4B90-91E7-BEDCFEE9770D}"/>
          </ac:spMkLst>
        </pc:spChg>
      </pc:sldChg>
      <pc:sldChg chg="modSp delCm">
        <pc:chgData name="O'Brien, Tipper [COMRES/WR/STL]" userId="S::tipper.obrien@emerson.com::bfc7a648-22f9-4be1-aba9-655b182c8831" providerId="AD" clId="Web-{AD5C53F0-DF0E-4764-8975-B771AF4313DC}" dt="2021-03-03T00:40:25.984" v="375"/>
        <pc:sldMkLst>
          <pc:docMk/>
          <pc:sldMk cId="2750794642" sldId="2254"/>
        </pc:sldMkLst>
        <pc:spChg chg="mod">
          <ac:chgData name="O'Brien, Tipper [COMRES/WR/STL]" userId="S::tipper.obrien@emerson.com::bfc7a648-22f9-4be1-aba9-655b182c8831" providerId="AD" clId="Web-{AD5C53F0-DF0E-4764-8975-B771AF4313DC}" dt="2021-03-03T00:40:22.015" v="374" actId="20577"/>
          <ac:spMkLst>
            <pc:docMk/>
            <pc:sldMk cId="2750794642" sldId="2254"/>
            <ac:spMk id="29" creationId="{329ACB33-8C8A-4836-863A-54FB6BFAE583}"/>
          </ac:spMkLst>
        </pc:spChg>
      </pc:sldChg>
    </pc:docChg>
  </pc:docChgLst>
  <pc:docChgLst>
    <pc:chgData name="Fultz, Jim [COMRES/WR/STL]" userId="S::jim.fultz@emerson.com::24569b60-76b7-4742-9f4b-bffa35888e22" providerId="AD" clId="Web-{E4A01DE6-BE2C-4EC8-B694-738B0D626C5E}"/>
    <pc:docChg chg="">
      <pc:chgData name="Fultz, Jim [COMRES/WR/STL]" userId="S::jim.fultz@emerson.com::24569b60-76b7-4742-9f4b-bffa35888e22" providerId="AD" clId="Web-{E4A01DE6-BE2C-4EC8-B694-738B0D626C5E}" dt="2021-03-02T02:00:17.058" v="23"/>
      <pc:docMkLst>
        <pc:docMk/>
      </pc:docMkLst>
      <pc:sldChg chg="addCm">
        <pc:chgData name="Fultz, Jim [COMRES/WR/STL]" userId="S::jim.fultz@emerson.com::24569b60-76b7-4742-9f4b-bffa35888e22" providerId="AD" clId="Web-{E4A01DE6-BE2C-4EC8-B694-738B0D626C5E}" dt="2021-03-02T00:45:52.930" v="0"/>
        <pc:sldMkLst>
          <pc:docMk/>
          <pc:sldMk cId="701544835" sldId="260"/>
        </pc:sldMkLst>
      </pc:sldChg>
      <pc:sldChg chg="addCm">
        <pc:chgData name="Fultz, Jim [COMRES/WR/STL]" userId="S::jim.fultz@emerson.com::24569b60-76b7-4742-9f4b-bffa35888e22" providerId="AD" clId="Web-{E4A01DE6-BE2C-4EC8-B694-738B0D626C5E}" dt="2021-03-02T01:20:07.013" v="5"/>
        <pc:sldMkLst>
          <pc:docMk/>
          <pc:sldMk cId="3342904674" sldId="365"/>
        </pc:sldMkLst>
      </pc:sldChg>
      <pc:sldChg chg="addCm">
        <pc:chgData name="Fultz, Jim [COMRES/WR/STL]" userId="S::jim.fultz@emerson.com::24569b60-76b7-4742-9f4b-bffa35888e22" providerId="AD" clId="Web-{E4A01DE6-BE2C-4EC8-B694-738B0D626C5E}" dt="2021-03-02T01:07:51.479" v="3"/>
        <pc:sldMkLst>
          <pc:docMk/>
          <pc:sldMk cId="1821712462" sldId="374"/>
        </pc:sldMkLst>
      </pc:sldChg>
      <pc:sldChg chg="addCm">
        <pc:chgData name="Fultz, Jim [COMRES/WR/STL]" userId="S::jim.fultz@emerson.com::24569b60-76b7-4742-9f4b-bffa35888e22" providerId="AD" clId="Web-{E4A01DE6-BE2C-4EC8-B694-738B0D626C5E}" dt="2021-03-02T00:50:01.420" v="1"/>
        <pc:sldMkLst>
          <pc:docMk/>
          <pc:sldMk cId="1925301939" sldId="996"/>
        </pc:sldMkLst>
      </pc:sldChg>
      <pc:sldChg chg="addCm">
        <pc:chgData name="Fultz, Jim [COMRES/WR/STL]" userId="S::jim.fultz@emerson.com::24569b60-76b7-4742-9f4b-bffa35888e22" providerId="AD" clId="Web-{E4A01DE6-BE2C-4EC8-B694-738B0D626C5E}" dt="2021-03-02T01:46:58.319" v="15"/>
        <pc:sldMkLst>
          <pc:docMk/>
          <pc:sldMk cId="146246362" sldId="2234"/>
        </pc:sldMkLst>
      </pc:sldChg>
      <pc:sldChg chg="addCm modCm">
        <pc:chgData name="Fultz, Jim [COMRES/WR/STL]" userId="S::jim.fultz@emerson.com::24569b60-76b7-4742-9f4b-bffa35888e22" providerId="AD" clId="Web-{E4A01DE6-BE2C-4EC8-B694-738B0D626C5E}" dt="2021-03-02T01:31:41.968" v="9"/>
        <pc:sldMkLst>
          <pc:docMk/>
          <pc:sldMk cId="857097672" sldId="2238"/>
        </pc:sldMkLst>
      </pc:sldChg>
      <pc:sldChg chg="addCm">
        <pc:chgData name="Fultz, Jim [COMRES/WR/STL]" userId="S::jim.fultz@emerson.com::24569b60-76b7-4742-9f4b-bffa35888e22" providerId="AD" clId="Web-{E4A01DE6-BE2C-4EC8-B694-738B0D626C5E}" dt="2021-03-02T01:33:53.377" v="10"/>
        <pc:sldMkLst>
          <pc:docMk/>
          <pc:sldMk cId="2839278596" sldId="2239"/>
        </pc:sldMkLst>
      </pc:sldChg>
      <pc:sldChg chg="addCm">
        <pc:chgData name="Fultz, Jim [COMRES/WR/STL]" userId="S::jim.fultz@emerson.com::24569b60-76b7-4742-9f4b-bffa35888e22" providerId="AD" clId="Web-{E4A01DE6-BE2C-4EC8-B694-738B0D626C5E}" dt="2021-03-02T01:41:13.139" v="13"/>
        <pc:sldMkLst>
          <pc:docMk/>
          <pc:sldMk cId="3078227205" sldId="2241"/>
        </pc:sldMkLst>
      </pc:sldChg>
      <pc:sldChg chg="addCm">
        <pc:chgData name="Fultz, Jim [COMRES/WR/STL]" userId="S::jim.fultz@emerson.com::24569b60-76b7-4742-9f4b-bffa35888e22" providerId="AD" clId="Web-{E4A01DE6-BE2C-4EC8-B694-738B0D626C5E}" dt="2021-03-02T01:49:08.838" v="16"/>
        <pc:sldMkLst>
          <pc:docMk/>
          <pc:sldMk cId="950435183" sldId="2243"/>
        </pc:sldMkLst>
      </pc:sldChg>
      <pc:sldChg chg="addCm">
        <pc:chgData name="Fultz, Jim [COMRES/WR/STL]" userId="S::jim.fultz@emerson.com::24569b60-76b7-4742-9f4b-bffa35888e22" providerId="AD" clId="Web-{E4A01DE6-BE2C-4EC8-B694-738B0D626C5E}" dt="2021-03-02T01:53:28.751" v="20"/>
        <pc:sldMkLst>
          <pc:docMk/>
          <pc:sldMk cId="1531159999" sldId="2244"/>
        </pc:sldMkLst>
      </pc:sldChg>
      <pc:sldChg chg="addCm">
        <pc:chgData name="Fultz, Jim [COMRES/WR/STL]" userId="S::jim.fultz@emerson.com::24569b60-76b7-4742-9f4b-bffa35888e22" providerId="AD" clId="Web-{E4A01DE6-BE2C-4EC8-B694-738B0D626C5E}" dt="2021-03-02T01:55:21.176" v="21"/>
        <pc:sldMkLst>
          <pc:docMk/>
          <pc:sldMk cId="1413613751" sldId="2245"/>
        </pc:sldMkLst>
      </pc:sldChg>
      <pc:sldChg chg="addCm">
        <pc:chgData name="Fultz, Jim [COMRES/WR/STL]" userId="S::jim.fultz@emerson.com::24569b60-76b7-4742-9f4b-bffa35888e22" providerId="AD" clId="Web-{E4A01DE6-BE2C-4EC8-B694-738B0D626C5E}" dt="2021-03-02T02:00:17.058" v="23"/>
        <pc:sldMkLst>
          <pc:docMk/>
          <pc:sldMk cId="2790531061" sldId="2253"/>
        </pc:sldMkLst>
      </pc:sldChg>
      <pc:sldChg chg="addCm">
        <pc:chgData name="Fultz, Jim [COMRES/WR/STL]" userId="S::jim.fultz@emerson.com::24569b60-76b7-4742-9f4b-bffa35888e22" providerId="AD" clId="Web-{E4A01DE6-BE2C-4EC8-B694-738B0D626C5E}" dt="2021-03-02T01:57:42.257" v="22"/>
        <pc:sldMkLst>
          <pc:docMk/>
          <pc:sldMk cId="2750794642" sldId="2254"/>
        </pc:sldMkLst>
      </pc:sldChg>
    </pc:docChg>
  </pc:docChgLst>
  <pc:docChgLst>
    <pc:chgData name="Kasey" userId="4277ba44e16e907b" providerId="LiveId" clId="{C0C1766E-07BD-49D2-A370-8C0B20E11BB2}"/>
    <pc:docChg chg="undo custSel modSld modMainMaster">
      <pc:chgData name="Kasey" userId="4277ba44e16e907b" providerId="LiveId" clId="{C0C1766E-07BD-49D2-A370-8C0B20E11BB2}" dt="2021-03-02T16:38:58.564" v="139" actId="20577"/>
      <pc:docMkLst>
        <pc:docMk/>
      </pc:docMkLst>
      <pc:sldChg chg="modSp mod">
        <pc:chgData name="Kasey" userId="4277ba44e16e907b" providerId="LiveId" clId="{C0C1766E-07BD-49D2-A370-8C0B20E11BB2}" dt="2021-03-02T16:15:24.413" v="3" actId="20577"/>
        <pc:sldMkLst>
          <pc:docMk/>
          <pc:sldMk cId="701544835" sldId="260"/>
        </pc:sldMkLst>
        <pc:spChg chg="mod">
          <ac:chgData name="Kasey" userId="4277ba44e16e907b" providerId="LiveId" clId="{C0C1766E-07BD-49D2-A370-8C0B20E11BB2}" dt="2021-03-02T16:15:24.413" v="3" actId="20577"/>
          <ac:spMkLst>
            <pc:docMk/>
            <pc:sldMk cId="701544835" sldId="260"/>
            <ac:spMk id="2" creationId="{00000000-0000-0000-0000-000000000000}"/>
          </ac:spMkLst>
        </pc:spChg>
      </pc:sldChg>
      <pc:sldChg chg="modSp mod">
        <pc:chgData name="Kasey" userId="4277ba44e16e907b" providerId="LiveId" clId="{C0C1766E-07BD-49D2-A370-8C0B20E11BB2}" dt="2021-03-02T16:37:36.300" v="121" actId="20577"/>
        <pc:sldMkLst>
          <pc:docMk/>
          <pc:sldMk cId="3999732662" sldId="262"/>
        </pc:sldMkLst>
        <pc:spChg chg="mod">
          <ac:chgData name="Kasey" userId="4277ba44e16e907b" providerId="LiveId" clId="{C0C1766E-07BD-49D2-A370-8C0B20E11BB2}" dt="2021-03-02T16:37:36.300" v="121" actId="20577"/>
          <ac:spMkLst>
            <pc:docMk/>
            <pc:sldMk cId="3999732662" sldId="262"/>
            <ac:spMk id="3" creationId="{CF34E798-7A8D-8042-AD50-C486729659CF}"/>
          </ac:spMkLst>
        </pc:spChg>
      </pc:sldChg>
      <pc:sldChg chg="modSp mod">
        <pc:chgData name="Kasey" userId="4277ba44e16e907b" providerId="LiveId" clId="{C0C1766E-07BD-49D2-A370-8C0B20E11BB2}" dt="2021-03-02T16:37:56.939" v="125" actId="1076"/>
        <pc:sldMkLst>
          <pc:docMk/>
          <pc:sldMk cId="3808137843" sldId="268"/>
        </pc:sldMkLst>
        <pc:spChg chg="mod">
          <ac:chgData name="Kasey" userId="4277ba44e16e907b" providerId="LiveId" clId="{C0C1766E-07BD-49D2-A370-8C0B20E11BB2}" dt="2021-03-02T16:37:48.079" v="123" actId="14100"/>
          <ac:spMkLst>
            <pc:docMk/>
            <pc:sldMk cId="3808137843" sldId="268"/>
            <ac:spMk id="5" creationId="{FAD56E00-EA67-C044-8FA9-F6875011A752}"/>
          </ac:spMkLst>
        </pc:spChg>
        <pc:picChg chg="mod">
          <ac:chgData name="Kasey" userId="4277ba44e16e907b" providerId="LiveId" clId="{C0C1766E-07BD-49D2-A370-8C0B20E11BB2}" dt="2021-03-02T16:37:56.939" v="125" actId="1076"/>
          <ac:picMkLst>
            <pc:docMk/>
            <pc:sldMk cId="3808137843" sldId="268"/>
            <ac:picMk id="10" creationId="{F5C901D3-7488-4DEF-8E05-E55EE5270C29}"/>
          </ac:picMkLst>
        </pc:picChg>
        <pc:picChg chg="mod">
          <ac:chgData name="Kasey" userId="4277ba44e16e907b" providerId="LiveId" clId="{C0C1766E-07BD-49D2-A370-8C0B20E11BB2}" dt="2021-03-02T16:37:56.939" v="125" actId="1076"/>
          <ac:picMkLst>
            <pc:docMk/>
            <pc:sldMk cId="3808137843" sldId="268"/>
            <ac:picMk id="11" creationId="{A03BE8CD-2195-487E-97A9-6044408C632D}"/>
          </ac:picMkLst>
        </pc:picChg>
      </pc:sldChg>
      <pc:sldChg chg="modSp mod">
        <pc:chgData name="Kasey" userId="4277ba44e16e907b" providerId="LiveId" clId="{C0C1766E-07BD-49D2-A370-8C0B20E11BB2}" dt="2021-03-02T16:38:53.624" v="138" actId="14100"/>
        <pc:sldMkLst>
          <pc:docMk/>
          <pc:sldMk cId="2717392155" sldId="324"/>
        </pc:sldMkLst>
        <pc:spChg chg="mod">
          <ac:chgData name="Kasey" userId="4277ba44e16e907b" providerId="LiveId" clId="{C0C1766E-07BD-49D2-A370-8C0B20E11BB2}" dt="2021-03-02T16:38:53.624" v="138" actId="14100"/>
          <ac:spMkLst>
            <pc:docMk/>
            <pc:sldMk cId="2717392155" sldId="324"/>
            <ac:spMk id="3" creationId="{465224C0-1D8F-724C-B758-77D95B499945}"/>
          </ac:spMkLst>
        </pc:spChg>
      </pc:sldChg>
      <pc:sldChg chg="modSp mod">
        <pc:chgData name="Kasey" userId="4277ba44e16e907b" providerId="LiveId" clId="{C0C1766E-07BD-49D2-A370-8C0B20E11BB2}" dt="2021-03-02T16:38:38.412" v="133" actId="20577"/>
        <pc:sldMkLst>
          <pc:docMk/>
          <pc:sldMk cId="270715333" sldId="340"/>
        </pc:sldMkLst>
        <pc:spChg chg="mod">
          <ac:chgData name="Kasey" userId="4277ba44e16e907b" providerId="LiveId" clId="{C0C1766E-07BD-49D2-A370-8C0B20E11BB2}" dt="2021-03-02T16:38:38.412" v="133" actId="20577"/>
          <ac:spMkLst>
            <pc:docMk/>
            <pc:sldMk cId="270715333" sldId="340"/>
            <ac:spMk id="6" creationId="{5812CEFA-4348-4645-A113-B6893D97BB79}"/>
          </ac:spMkLst>
        </pc:spChg>
      </pc:sldChg>
      <pc:sldChg chg="modSp mod">
        <pc:chgData name="Kasey" userId="4277ba44e16e907b" providerId="LiveId" clId="{C0C1766E-07BD-49D2-A370-8C0B20E11BB2}" dt="2021-03-02T16:38:13.416" v="126" actId="20577"/>
        <pc:sldMkLst>
          <pc:docMk/>
          <pc:sldMk cId="2887271760" sldId="350"/>
        </pc:sldMkLst>
        <pc:spChg chg="mod">
          <ac:chgData name="Kasey" userId="4277ba44e16e907b" providerId="LiveId" clId="{C0C1766E-07BD-49D2-A370-8C0B20E11BB2}" dt="2021-03-02T16:38:13.416" v="126" actId="20577"/>
          <ac:spMkLst>
            <pc:docMk/>
            <pc:sldMk cId="2887271760" sldId="350"/>
            <ac:spMk id="3" creationId="{D831977F-5D56-6448-81D9-9079C3ED3324}"/>
          </ac:spMkLst>
        </pc:spChg>
      </pc:sldChg>
      <pc:sldChg chg="modSp mod">
        <pc:chgData name="Kasey" userId="4277ba44e16e907b" providerId="LiveId" clId="{C0C1766E-07BD-49D2-A370-8C0B20E11BB2}" dt="2021-03-02T16:38:19.248" v="127" actId="20577"/>
        <pc:sldMkLst>
          <pc:docMk/>
          <pc:sldMk cId="679613263" sldId="356"/>
        </pc:sldMkLst>
        <pc:spChg chg="mod">
          <ac:chgData name="Kasey" userId="4277ba44e16e907b" providerId="LiveId" clId="{C0C1766E-07BD-49D2-A370-8C0B20E11BB2}" dt="2021-03-02T16:38:19.248" v="127" actId="20577"/>
          <ac:spMkLst>
            <pc:docMk/>
            <pc:sldMk cId="679613263" sldId="356"/>
            <ac:spMk id="6" creationId="{03E00D3C-3FDF-4D79-8335-B9E2BA49E4AF}"/>
          </ac:spMkLst>
        </pc:spChg>
      </pc:sldChg>
      <pc:sldChg chg="addSp delSp modSp">
        <pc:chgData name="Kasey" userId="4277ba44e16e907b" providerId="LiveId" clId="{C0C1766E-07BD-49D2-A370-8C0B20E11BB2}" dt="2021-03-02T16:22:07.791" v="57" actId="164"/>
        <pc:sldMkLst>
          <pc:docMk/>
          <pc:sldMk cId="3342904674" sldId="365"/>
        </pc:sldMkLst>
        <pc:spChg chg="mod topLvl">
          <ac:chgData name="Kasey" userId="4277ba44e16e907b" providerId="LiveId" clId="{C0C1766E-07BD-49D2-A370-8C0B20E11BB2}" dt="2021-03-02T16:21:44.592" v="53" actId="165"/>
          <ac:spMkLst>
            <pc:docMk/>
            <pc:sldMk cId="3342904674" sldId="365"/>
            <ac:spMk id="36" creationId="{08B29E31-B483-4394-A3FB-F3C130B62472}"/>
          </ac:spMkLst>
        </pc:spChg>
        <pc:spChg chg="mod topLvl">
          <ac:chgData name="Kasey" userId="4277ba44e16e907b" providerId="LiveId" clId="{C0C1766E-07BD-49D2-A370-8C0B20E11BB2}" dt="2021-03-02T16:21:54.765" v="55" actId="164"/>
          <ac:spMkLst>
            <pc:docMk/>
            <pc:sldMk cId="3342904674" sldId="365"/>
            <ac:spMk id="38" creationId="{7ECA0389-6D23-42F6-A7E5-49F707A25E94}"/>
          </ac:spMkLst>
        </pc:spChg>
        <pc:spChg chg="mod topLvl">
          <ac:chgData name="Kasey" userId="4277ba44e16e907b" providerId="LiveId" clId="{C0C1766E-07BD-49D2-A370-8C0B20E11BB2}" dt="2021-03-02T16:21:49.865" v="54" actId="165"/>
          <ac:spMkLst>
            <pc:docMk/>
            <pc:sldMk cId="3342904674" sldId="365"/>
            <ac:spMk id="39" creationId="{40AF9FC4-3A7A-4F54-AA45-49A5F7504849}"/>
          </ac:spMkLst>
        </pc:spChg>
        <pc:spChg chg="mod topLvl">
          <ac:chgData name="Kasey" userId="4277ba44e16e907b" providerId="LiveId" clId="{C0C1766E-07BD-49D2-A370-8C0B20E11BB2}" dt="2021-03-02T16:22:07.791" v="57" actId="164"/>
          <ac:spMkLst>
            <pc:docMk/>
            <pc:sldMk cId="3342904674" sldId="365"/>
            <ac:spMk id="42" creationId="{B94EA2B6-D9F1-4987-8904-CE6CD073C416}"/>
          </ac:spMkLst>
        </pc:spChg>
        <pc:spChg chg="mod topLvl">
          <ac:chgData name="Kasey" userId="4277ba44e16e907b" providerId="LiveId" clId="{C0C1766E-07BD-49D2-A370-8C0B20E11BB2}" dt="2021-03-02T16:21:29.117" v="52" actId="164"/>
          <ac:spMkLst>
            <pc:docMk/>
            <pc:sldMk cId="3342904674" sldId="365"/>
            <ac:spMk id="49" creationId="{5A97E530-0BC2-4AD4-9AE5-19F1DD2FD06C}"/>
          </ac:spMkLst>
        </pc:spChg>
        <pc:spChg chg="mod topLvl">
          <ac:chgData name="Kasey" userId="4277ba44e16e907b" providerId="LiveId" clId="{C0C1766E-07BD-49D2-A370-8C0B20E11BB2}" dt="2021-03-02T16:21:24.473" v="51" actId="165"/>
          <ac:spMkLst>
            <pc:docMk/>
            <pc:sldMk cId="3342904674" sldId="365"/>
            <ac:spMk id="50" creationId="{23D41A46-0C65-4456-9E9E-A59AFF75D845}"/>
          </ac:spMkLst>
        </pc:spChg>
        <pc:spChg chg="mod topLvl">
          <ac:chgData name="Kasey" userId="4277ba44e16e907b" providerId="LiveId" clId="{C0C1766E-07BD-49D2-A370-8C0B20E11BB2}" dt="2021-03-02T16:22:05.729" v="56" actId="165"/>
          <ac:spMkLst>
            <pc:docMk/>
            <pc:sldMk cId="3342904674" sldId="365"/>
            <ac:spMk id="58" creationId="{A7E89C93-F46D-4E24-9D8E-2D541A22B2A7}"/>
          </ac:spMkLst>
        </pc:spChg>
        <pc:grpChg chg="add mod">
          <ac:chgData name="Kasey" userId="4277ba44e16e907b" providerId="LiveId" clId="{C0C1766E-07BD-49D2-A370-8C0B20E11BB2}" dt="2021-03-02T16:21:29.117" v="52" actId="164"/>
          <ac:grpSpMkLst>
            <pc:docMk/>
            <pc:sldMk cId="3342904674" sldId="365"/>
            <ac:grpSpMk id="3" creationId="{722F4C46-5EE4-47C8-BAB9-01168167BB1A}"/>
          </ac:grpSpMkLst>
        </pc:grpChg>
        <pc:grpChg chg="add mod">
          <ac:chgData name="Kasey" userId="4277ba44e16e907b" providerId="LiveId" clId="{C0C1766E-07BD-49D2-A370-8C0B20E11BB2}" dt="2021-03-02T16:21:54.765" v="55" actId="164"/>
          <ac:grpSpMkLst>
            <pc:docMk/>
            <pc:sldMk cId="3342904674" sldId="365"/>
            <ac:grpSpMk id="4" creationId="{2680E28E-FCE9-4258-A8B4-767B8D525F51}"/>
          </ac:grpSpMkLst>
        </pc:grpChg>
        <pc:grpChg chg="add mod">
          <ac:chgData name="Kasey" userId="4277ba44e16e907b" providerId="LiveId" clId="{C0C1766E-07BD-49D2-A370-8C0B20E11BB2}" dt="2021-03-02T16:22:07.791" v="57" actId="164"/>
          <ac:grpSpMkLst>
            <pc:docMk/>
            <pc:sldMk cId="3342904674" sldId="365"/>
            <ac:grpSpMk id="5" creationId="{4B99BC8D-93C7-4F5B-9C95-92BBD64C6325}"/>
          </ac:grpSpMkLst>
        </pc:grpChg>
        <pc:grpChg chg="del">
          <ac:chgData name="Kasey" userId="4277ba44e16e907b" providerId="LiveId" clId="{C0C1766E-07BD-49D2-A370-8C0B20E11BB2}" dt="2021-03-02T16:21:44.592" v="53" actId="165"/>
          <ac:grpSpMkLst>
            <pc:docMk/>
            <pc:sldMk cId="3342904674" sldId="365"/>
            <ac:grpSpMk id="33" creationId="{CD1755B7-2292-4D71-B47E-8619C3CA8658}"/>
          </ac:grpSpMkLst>
        </pc:grpChg>
        <pc:grpChg chg="del mod topLvl">
          <ac:chgData name="Kasey" userId="4277ba44e16e907b" providerId="LiveId" clId="{C0C1766E-07BD-49D2-A370-8C0B20E11BB2}" dt="2021-03-02T16:22:05.729" v="56" actId="165"/>
          <ac:grpSpMkLst>
            <pc:docMk/>
            <pc:sldMk cId="3342904674" sldId="365"/>
            <ac:grpSpMk id="34" creationId="{125E2EED-7E0D-4859-AC3A-32849DD6BAF7}"/>
          </ac:grpSpMkLst>
        </pc:grpChg>
        <pc:grpChg chg="del mod topLvl">
          <ac:chgData name="Kasey" userId="4277ba44e16e907b" providerId="LiveId" clId="{C0C1766E-07BD-49D2-A370-8C0B20E11BB2}" dt="2021-03-02T16:21:49.865" v="54" actId="165"/>
          <ac:grpSpMkLst>
            <pc:docMk/>
            <pc:sldMk cId="3342904674" sldId="365"/>
            <ac:grpSpMk id="35" creationId="{F843D185-6B32-49FD-A17E-EB1F4B616E9D}"/>
          </ac:grpSpMkLst>
        </pc:grpChg>
        <pc:grpChg chg="del">
          <ac:chgData name="Kasey" userId="4277ba44e16e907b" providerId="LiveId" clId="{C0C1766E-07BD-49D2-A370-8C0B20E11BB2}" dt="2021-03-02T16:21:24.473" v="51" actId="165"/>
          <ac:grpSpMkLst>
            <pc:docMk/>
            <pc:sldMk cId="3342904674" sldId="365"/>
            <ac:grpSpMk id="45" creationId="{79F67168-F93C-4E05-99A8-0049BC7E0ADB}"/>
          </ac:grpSpMkLst>
        </pc:grpChg>
        <pc:picChg chg="mod topLvl">
          <ac:chgData name="Kasey" userId="4277ba44e16e907b" providerId="LiveId" clId="{C0C1766E-07BD-49D2-A370-8C0B20E11BB2}" dt="2021-03-02T16:21:54.765" v="55" actId="164"/>
          <ac:picMkLst>
            <pc:docMk/>
            <pc:sldMk cId="3342904674" sldId="365"/>
            <ac:picMk id="37" creationId="{B0B5A327-A9E7-4846-AC53-F6BD9CE4B2AA}"/>
          </ac:picMkLst>
        </pc:picChg>
        <pc:picChg chg="mod topLvl">
          <ac:chgData name="Kasey" userId="4277ba44e16e907b" providerId="LiveId" clId="{C0C1766E-07BD-49D2-A370-8C0B20E11BB2}" dt="2021-03-02T16:22:07.791" v="57" actId="164"/>
          <ac:picMkLst>
            <pc:docMk/>
            <pc:sldMk cId="3342904674" sldId="365"/>
            <ac:picMk id="40" creationId="{CA0F093E-3F5C-4DE7-B248-7003A145785A}"/>
          </ac:picMkLst>
        </pc:picChg>
        <pc:picChg chg="mod topLvl">
          <ac:chgData name="Kasey" userId="4277ba44e16e907b" providerId="LiveId" clId="{C0C1766E-07BD-49D2-A370-8C0B20E11BB2}" dt="2021-03-02T16:21:29.117" v="52" actId="164"/>
          <ac:picMkLst>
            <pc:docMk/>
            <pc:sldMk cId="3342904674" sldId="365"/>
            <ac:picMk id="48" creationId="{5F31042A-66A6-4A88-B08A-37135F840C3B}"/>
          </ac:picMkLst>
        </pc:picChg>
      </pc:sldChg>
      <pc:sldChg chg="addSp delSp modSp mod modCm modNotesTx">
        <pc:chgData name="Kasey" userId="4277ba44e16e907b" providerId="LiveId" clId="{C0C1766E-07BD-49D2-A370-8C0B20E11BB2}" dt="2021-03-02T16:34:06.122" v="120" actId="255"/>
        <pc:sldMkLst>
          <pc:docMk/>
          <pc:sldMk cId="2201147636" sldId="366"/>
        </pc:sldMkLst>
        <pc:spChg chg="mod">
          <ac:chgData name="Kasey" userId="4277ba44e16e907b" providerId="LiveId" clId="{C0C1766E-07BD-49D2-A370-8C0B20E11BB2}" dt="2021-03-02T16:28:11.891" v="101" actId="2711"/>
          <ac:spMkLst>
            <pc:docMk/>
            <pc:sldMk cId="2201147636" sldId="366"/>
            <ac:spMk id="22" creationId="{E43A7B38-2AFA-482A-AB69-DE26FC09978F}"/>
          </ac:spMkLst>
        </pc:spChg>
        <pc:spChg chg="mod">
          <ac:chgData name="Kasey" userId="4277ba44e16e907b" providerId="LiveId" clId="{C0C1766E-07BD-49D2-A370-8C0B20E11BB2}" dt="2021-03-02T16:34:06.122" v="120" actId="255"/>
          <ac:spMkLst>
            <pc:docMk/>
            <pc:sldMk cId="2201147636" sldId="366"/>
            <ac:spMk id="24" creationId="{196D16E2-016C-4406-904E-E72E366BF678}"/>
          </ac:spMkLst>
        </pc:spChg>
        <pc:grpChg chg="mod ord">
          <ac:chgData name="Kasey" userId="4277ba44e16e907b" providerId="LiveId" clId="{C0C1766E-07BD-49D2-A370-8C0B20E11BB2}" dt="2021-03-02T16:32:37.183" v="107" actId="167"/>
          <ac:grpSpMkLst>
            <pc:docMk/>
            <pc:sldMk cId="2201147636" sldId="366"/>
            <ac:grpSpMk id="3" creationId="{36BA17A6-6272-4D9F-AF8A-76AFCF0926C4}"/>
          </ac:grpSpMkLst>
        </pc:grpChg>
        <pc:picChg chg="del">
          <ac:chgData name="Kasey" userId="4277ba44e16e907b" providerId="LiveId" clId="{C0C1766E-07BD-49D2-A370-8C0B20E11BB2}" dt="2021-03-02T16:32:38.814" v="108" actId="478"/>
          <ac:picMkLst>
            <pc:docMk/>
            <pc:sldMk cId="2201147636" sldId="366"/>
            <ac:picMk id="5" creationId="{DC05B18F-D7E2-4EE6-9604-B949C7DB0F03}"/>
          </ac:picMkLst>
        </pc:picChg>
        <pc:picChg chg="mod">
          <ac:chgData name="Kasey" userId="4277ba44e16e907b" providerId="LiveId" clId="{C0C1766E-07BD-49D2-A370-8C0B20E11BB2}" dt="2021-03-02T16:32:48.151" v="112" actId="1076"/>
          <ac:picMkLst>
            <pc:docMk/>
            <pc:sldMk cId="2201147636" sldId="366"/>
            <ac:picMk id="6" creationId="{C59D2982-D9BD-4926-B013-5D33FB731E8F}"/>
          </ac:picMkLst>
        </pc:picChg>
        <pc:picChg chg="add mod">
          <ac:chgData name="Kasey" userId="4277ba44e16e907b" providerId="LiveId" clId="{C0C1766E-07BD-49D2-A370-8C0B20E11BB2}" dt="2021-03-02T16:32:45.969" v="110" actId="1076"/>
          <ac:picMkLst>
            <pc:docMk/>
            <pc:sldMk cId="2201147636" sldId="366"/>
            <ac:picMk id="7" creationId="{F55FC17D-27CC-4CE7-AFF3-BCDEC3A1ABA1}"/>
          </ac:picMkLst>
        </pc:picChg>
        <pc:picChg chg="mod">
          <ac:chgData name="Kasey" userId="4277ba44e16e907b" providerId="LiveId" clId="{C0C1766E-07BD-49D2-A370-8C0B20E11BB2}" dt="2021-03-02T16:29:17.860" v="103" actId="1076"/>
          <ac:picMkLst>
            <pc:docMk/>
            <pc:sldMk cId="2201147636" sldId="366"/>
            <ac:picMk id="26" creationId="{D88C7CC4-61A1-4BFD-8474-C8D195448760}"/>
          </ac:picMkLst>
        </pc:picChg>
      </pc:sldChg>
      <pc:sldChg chg="modSp mod">
        <pc:chgData name="Kasey" userId="4277ba44e16e907b" providerId="LiveId" clId="{C0C1766E-07BD-49D2-A370-8C0B20E11BB2}" dt="2021-03-02T16:38:35.870" v="132" actId="20577"/>
        <pc:sldMkLst>
          <pc:docMk/>
          <pc:sldMk cId="2070048347" sldId="1032"/>
        </pc:sldMkLst>
        <pc:spChg chg="mod">
          <ac:chgData name="Kasey" userId="4277ba44e16e907b" providerId="LiveId" clId="{C0C1766E-07BD-49D2-A370-8C0B20E11BB2}" dt="2021-03-02T16:38:35.870" v="132" actId="20577"/>
          <ac:spMkLst>
            <pc:docMk/>
            <pc:sldMk cId="2070048347" sldId="1032"/>
            <ac:spMk id="2" creationId="{3291DE2E-07BC-42B2-BD1B-30B8D6567EC9}"/>
          </ac:spMkLst>
        </pc:spChg>
      </pc:sldChg>
      <pc:sldChg chg="addSp delSp modSp mod">
        <pc:chgData name="Kasey" userId="4277ba44e16e907b" providerId="LiveId" clId="{C0C1766E-07BD-49D2-A370-8C0B20E11BB2}" dt="2021-03-02T16:16:42.921" v="28" actId="478"/>
        <pc:sldMkLst>
          <pc:docMk/>
          <pc:sldMk cId="950435183" sldId="2243"/>
        </pc:sldMkLst>
        <pc:picChg chg="add mod ord modCrop">
          <ac:chgData name="Kasey" userId="4277ba44e16e907b" providerId="LiveId" clId="{C0C1766E-07BD-49D2-A370-8C0B20E11BB2}" dt="2021-03-02T16:16:09.788" v="15" actId="167"/>
          <ac:picMkLst>
            <pc:docMk/>
            <pc:sldMk cId="950435183" sldId="2243"/>
            <ac:picMk id="3" creationId="{E70A93A4-D876-44B9-9443-52AB01556866}"/>
          </ac:picMkLst>
        </pc:picChg>
        <pc:picChg chg="add del mod modCrop">
          <ac:chgData name="Kasey" userId="4277ba44e16e907b" providerId="LiveId" clId="{C0C1766E-07BD-49D2-A370-8C0B20E11BB2}" dt="2021-03-02T16:16:42.921" v="28" actId="478"/>
          <ac:picMkLst>
            <pc:docMk/>
            <pc:sldMk cId="950435183" sldId="2243"/>
            <ac:picMk id="6" creationId="{97A0F0B3-AF8F-4CB2-8723-490428BFCE79}"/>
          </ac:picMkLst>
        </pc:picChg>
        <pc:picChg chg="del">
          <ac:chgData name="Kasey" userId="4277ba44e16e907b" providerId="LiveId" clId="{C0C1766E-07BD-49D2-A370-8C0B20E11BB2}" dt="2021-03-02T16:16:11.318" v="16" actId="478"/>
          <ac:picMkLst>
            <pc:docMk/>
            <pc:sldMk cId="950435183" sldId="2243"/>
            <ac:picMk id="11" creationId="{D650AEED-D4CA-4266-9002-DFE4A704F9C2}"/>
          </ac:picMkLst>
        </pc:picChg>
      </pc:sldChg>
      <pc:sldChg chg="addSp delSp modSp mod">
        <pc:chgData name="Kasey" userId="4277ba44e16e907b" providerId="LiveId" clId="{C0C1766E-07BD-49D2-A370-8C0B20E11BB2}" dt="2021-03-02T16:16:40.722" v="27"/>
        <pc:sldMkLst>
          <pc:docMk/>
          <pc:sldMk cId="1531159999" sldId="2244"/>
        </pc:sldMkLst>
        <pc:picChg chg="del">
          <ac:chgData name="Kasey" userId="4277ba44e16e907b" providerId="LiveId" clId="{C0C1766E-07BD-49D2-A370-8C0B20E11BB2}" dt="2021-03-02T16:16:40.429" v="26" actId="478"/>
          <ac:picMkLst>
            <pc:docMk/>
            <pc:sldMk cId="1531159999" sldId="2244"/>
            <ac:picMk id="13" creationId="{204A1EAA-8490-4612-A149-AC0E5B534654}"/>
          </ac:picMkLst>
        </pc:picChg>
        <pc:picChg chg="add mod">
          <ac:chgData name="Kasey" userId="4277ba44e16e907b" providerId="LiveId" clId="{C0C1766E-07BD-49D2-A370-8C0B20E11BB2}" dt="2021-03-02T16:16:40.722" v="27"/>
          <ac:picMkLst>
            <pc:docMk/>
            <pc:sldMk cId="1531159999" sldId="2244"/>
            <ac:picMk id="15" creationId="{43998226-28A9-4E2C-ABC8-08A6801D0A99}"/>
          </ac:picMkLst>
        </pc:picChg>
      </pc:sldChg>
      <pc:sldChg chg="addSp delSp modSp mod">
        <pc:chgData name="Kasey" userId="4277ba44e16e907b" providerId="LiveId" clId="{C0C1766E-07BD-49D2-A370-8C0B20E11BB2}" dt="2021-03-02T16:17:08.775" v="38" actId="478"/>
        <pc:sldMkLst>
          <pc:docMk/>
          <pc:sldMk cId="1413613751" sldId="2245"/>
        </pc:sldMkLst>
        <pc:picChg chg="add mod ord modCrop">
          <ac:chgData name="Kasey" userId="4277ba44e16e907b" providerId="LiveId" clId="{C0C1766E-07BD-49D2-A370-8C0B20E11BB2}" dt="2021-03-02T16:17:07.412" v="37" actId="167"/>
          <ac:picMkLst>
            <pc:docMk/>
            <pc:sldMk cId="1413613751" sldId="2245"/>
            <ac:picMk id="3" creationId="{232BC5A5-F075-42AD-9DD3-A82FDFC60EC0}"/>
          </ac:picMkLst>
        </pc:picChg>
        <pc:picChg chg="del">
          <ac:chgData name="Kasey" userId="4277ba44e16e907b" providerId="LiveId" clId="{C0C1766E-07BD-49D2-A370-8C0B20E11BB2}" dt="2021-03-02T16:17:08.775" v="38" actId="478"/>
          <ac:picMkLst>
            <pc:docMk/>
            <pc:sldMk cId="1413613751" sldId="2245"/>
            <ac:picMk id="16" creationId="{A156D002-180B-4B6B-A18A-980D363B36D7}"/>
          </ac:picMkLst>
        </pc:picChg>
      </pc:sldChg>
      <pc:sldChg chg="addSp delSp modSp mod">
        <pc:chgData name="Kasey" userId="4277ba44e16e907b" providerId="LiveId" clId="{C0C1766E-07BD-49D2-A370-8C0B20E11BB2}" dt="2021-03-02T16:17:35.662" v="50" actId="478"/>
        <pc:sldMkLst>
          <pc:docMk/>
          <pc:sldMk cId="3294967660" sldId="2246"/>
        </pc:sldMkLst>
        <pc:picChg chg="add mod ord modCrop">
          <ac:chgData name="Kasey" userId="4277ba44e16e907b" providerId="LiveId" clId="{C0C1766E-07BD-49D2-A370-8C0B20E11BB2}" dt="2021-03-02T16:17:34.340" v="49" actId="167"/>
          <ac:picMkLst>
            <pc:docMk/>
            <pc:sldMk cId="3294967660" sldId="2246"/>
            <ac:picMk id="3" creationId="{B9141F74-4B91-439C-861A-C8F3C8915DAA}"/>
          </ac:picMkLst>
        </pc:picChg>
        <pc:picChg chg="del">
          <ac:chgData name="Kasey" userId="4277ba44e16e907b" providerId="LiveId" clId="{C0C1766E-07BD-49D2-A370-8C0B20E11BB2}" dt="2021-03-02T16:17:35.662" v="50" actId="478"/>
          <ac:picMkLst>
            <pc:docMk/>
            <pc:sldMk cId="3294967660" sldId="2246"/>
            <ac:picMk id="13" creationId="{00E0102D-1564-452E-83DE-3C59ACCB42B7}"/>
          </ac:picMkLst>
        </pc:picChg>
      </pc:sldChg>
      <pc:sldChg chg="modSp mod">
        <pc:chgData name="Kasey" userId="4277ba44e16e907b" providerId="LiveId" clId="{C0C1766E-07BD-49D2-A370-8C0B20E11BB2}" dt="2021-03-02T16:38:28.563" v="130" actId="1076"/>
        <pc:sldMkLst>
          <pc:docMk/>
          <pc:sldMk cId="413667278" sldId="2247"/>
        </pc:sldMkLst>
        <pc:spChg chg="mod">
          <ac:chgData name="Kasey" userId="4277ba44e16e907b" providerId="LiveId" clId="{C0C1766E-07BD-49D2-A370-8C0B20E11BB2}" dt="2021-03-02T16:38:26.176" v="129" actId="14100"/>
          <ac:spMkLst>
            <pc:docMk/>
            <pc:sldMk cId="413667278" sldId="2247"/>
            <ac:spMk id="12" creationId="{D242B2CB-20D9-4CD8-8591-4FBFCA72C476}"/>
          </ac:spMkLst>
        </pc:spChg>
        <pc:picChg chg="mod">
          <ac:chgData name="Kasey" userId="4277ba44e16e907b" providerId="LiveId" clId="{C0C1766E-07BD-49D2-A370-8C0B20E11BB2}" dt="2021-03-02T16:38:28.563" v="130" actId="1076"/>
          <ac:picMkLst>
            <pc:docMk/>
            <pc:sldMk cId="413667278" sldId="2247"/>
            <ac:picMk id="2" creationId="{2332A3C6-FEF8-4452-A68F-FEBC59FA0087}"/>
          </ac:picMkLst>
        </pc:picChg>
        <pc:picChg chg="mod">
          <ac:chgData name="Kasey" userId="4277ba44e16e907b" providerId="LiveId" clId="{C0C1766E-07BD-49D2-A370-8C0B20E11BB2}" dt="2021-03-02T16:38:28.563" v="130" actId="1076"/>
          <ac:picMkLst>
            <pc:docMk/>
            <pc:sldMk cId="413667278" sldId="2247"/>
            <ac:picMk id="3" creationId="{2C4803DF-1F07-4770-9AA2-B7113282763A}"/>
          </ac:picMkLst>
        </pc:picChg>
      </pc:sldChg>
      <pc:sldChg chg="modSp mod">
        <pc:chgData name="Kasey" userId="4277ba44e16e907b" providerId="LiveId" clId="{C0C1766E-07BD-49D2-A370-8C0B20E11BB2}" dt="2021-03-02T16:38:33.655" v="131" actId="20577"/>
        <pc:sldMkLst>
          <pc:docMk/>
          <pc:sldMk cId="1065241736" sldId="2248"/>
        </pc:sldMkLst>
        <pc:spChg chg="mod">
          <ac:chgData name="Kasey" userId="4277ba44e16e907b" providerId="LiveId" clId="{C0C1766E-07BD-49D2-A370-8C0B20E11BB2}" dt="2021-03-02T16:38:33.655" v="131" actId="20577"/>
          <ac:spMkLst>
            <pc:docMk/>
            <pc:sldMk cId="1065241736" sldId="2248"/>
            <ac:spMk id="24" creationId="{8144A988-3FBC-424B-84D5-7DF770BA193B}"/>
          </ac:spMkLst>
        </pc:spChg>
      </pc:sldChg>
      <pc:sldChg chg="modSp mod">
        <pc:chgData name="Kasey" userId="4277ba44e16e907b" providerId="LiveId" clId="{C0C1766E-07BD-49D2-A370-8C0B20E11BB2}" dt="2021-03-02T16:38:43.501" v="135" actId="20577"/>
        <pc:sldMkLst>
          <pc:docMk/>
          <pc:sldMk cId="2790531061" sldId="2253"/>
        </pc:sldMkLst>
        <pc:spChg chg="mod">
          <ac:chgData name="Kasey" userId="4277ba44e16e907b" providerId="LiveId" clId="{C0C1766E-07BD-49D2-A370-8C0B20E11BB2}" dt="2021-03-02T16:38:40.716" v="134" actId="20577"/>
          <ac:spMkLst>
            <pc:docMk/>
            <pc:sldMk cId="2790531061" sldId="2253"/>
            <ac:spMk id="2" creationId="{D0D691AB-5055-47A8-86E8-F5A59F57BF1D}"/>
          </ac:spMkLst>
        </pc:spChg>
        <pc:spChg chg="mod">
          <ac:chgData name="Kasey" userId="4277ba44e16e907b" providerId="LiveId" clId="{C0C1766E-07BD-49D2-A370-8C0B20E11BB2}" dt="2021-03-02T16:38:43.501" v="135" actId="20577"/>
          <ac:spMkLst>
            <pc:docMk/>
            <pc:sldMk cId="2790531061" sldId="2253"/>
            <ac:spMk id="3" creationId="{7FE4225B-51A6-4B90-91E7-BEDCFEE9770D}"/>
          </ac:spMkLst>
        </pc:spChg>
      </pc:sldChg>
      <pc:sldChg chg="modSp mod">
        <pc:chgData name="Kasey" userId="4277ba44e16e907b" providerId="LiveId" clId="{C0C1766E-07BD-49D2-A370-8C0B20E11BB2}" dt="2021-03-02T16:38:46.005" v="136" actId="20577"/>
        <pc:sldMkLst>
          <pc:docMk/>
          <pc:sldMk cId="2750794642" sldId="2254"/>
        </pc:sldMkLst>
        <pc:spChg chg="mod">
          <ac:chgData name="Kasey" userId="4277ba44e16e907b" providerId="LiveId" clId="{C0C1766E-07BD-49D2-A370-8C0B20E11BB2}" dt="2021-03-02T16:38:46.005" v="136" actId="20577"/>
          <ac:spMkLst>
            <pc:docMk/>
            <pc:sldMk cId="2750794642" sldId="2254"/>
            <ac:spMk id="24" creationId="{8144A988-3FBC-424B-84D5-7DF770BA193B}"/>
          </ac:spMkLst>
        </pc:spChg>
      </pc:sldChg>
      <pc:sldMasterChg chg="modSp mod">
        <pc:chgData name="Kasey" userId="4277ba44e16e907b" providerId="LiveId" clId="{C0C1766E-07BD-49D2-A370-8C0B20E11BB2}" dt="2021-03-02T16:38:58.564" v="139" actId="20577"/>
        <pc:sldMasterMkLst>
          <pc:docMk/>
          <pc:sldMasterMk cId="2856766962" sldId="2147483660"/>
        </pc:sldMasterMkLst>
        <pc:spChg chg="mod">
          <ac:chgData name="Kasey" userId="4277ba44e16e907b" providerId="LiveId" clId="{C0C1766E-07BD-49D2-A370-8C0B20E11BB2}" dt="2021-03-02T16:38:58.564" v="139" actId="20577"/>
          <ac:spMkLst>
            <pc:docMk/>
            <pc:sldMasterMk cId="2856766962" sldId="2147483660"/>
            <ac:spMk id="8"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3/11/2021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3/11/2021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a:t>
            </a:fld>
            <a:endParaRPr lang="en-US"/>
          </a:p>
        </p:txBody>
      </p:sp>
    </p:spTree>
    <p:extLst>
      <p:ext uri="{BB962C8B-B14F-4D97-AF65-F5344CB8AC3E}">
        <p14:creationId xmlns:p14="http://schemas.microsoft.com/office/powerpoint/2010/main" val="1438319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25</a:t>
            </a:fld>
            <a:endParaRPr lang="en-US"/>
          </a:p>
        </p:txBody>
      </p:sp>
    </p:spTree>
    <p:extLst>
      <p:ext uri="{BB962C8B-B14F-4D97-AF65-F5344CB8AC3E}">
        <p14:creationId xmlns:p14="http://schemas.microsoft.com/office/powerpoint/2010/main" val="315974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26</a:t>
            </a:fld>
            <a:endParaRPr lang="en-US"/>
          </a:p>
        </p:txBody>
      </p:sp>
    </p:spTree>
    <p:extLst>
      <p:ext uri="{BB962C8B-B14F-4D97-AF65-F5344CB8AC3E}">
        <p14:creationId xmlns:p14="http://schemas.microsoft.com/office/powerpoint/2010/main" val="248663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27</a:t>
            </a:fld>
            <a:endParaRPr lang="en-US"/>
          </a:p>
        </p:txBody>
      </p:sp>
    </p:spTree>
    <p:extLst>
      <p:ext uri="{BB962C8B-B14F-4D97-AF65-F5344CB8AC3E}">
        <p14:creationId xmlns:p14="http://schemas.microsoft.com/office/powerpoint/2010/main" val="92892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alibri" panose="020F0502020204030204" pitchFamily="34" charset="0"/>
              </a:rPr>
              <a:t> </a:t>
            </a:r>
            <a:r>
              <a:rPr lang="en-US" sz="1800" b="0" i="0" u="none" strike="noStrike" baseline="0" dirty="0">
                <a:solidFill>
                  <a:srgbClr val="211D1E"/>
                </a:solidFill>
                <a:latin typeface="Calibri" panose="020F0502020204030204" pitchFamily="34" charset="0"/>
              </a:rPr>
              <a:t>1-phase, 50/60 Hz</a:t>
            </a:r>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28</a:t>
            </a:fld>
            <a:endParaRPr lang="en-US"/>
          </a:p>
        </p:txBody>
      </p:sp>
    </p:spTree>
    <p:extLst>
      <p:ext uri="{BB962C8B-B14F-4D97-AF65-F5344CB8AC3E}">
        <p14:creationId xmlns:p14="http://schemas.microsoft.com/office/powerpoint/2010/main" val="234424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348055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6</a:t>
            </a:fld>
            <a:endParaRPr lang="en-US"/>
          </a:p>
        </p:txBody>
      </p:sp>
    </p:spTree>
    <p:extLst>
      <p:ext uri="{BB962C8B-B14F-4D97-AF65-F5344CB8AC3E}">
        <p14:creationId xmlns:p14="http://schemas.microsoft.com/office/powerpoint/2010/main" val="335265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7</a:t>
            </a:fld>
            <a:endParaRPr lang="en-US"/>
          </a:p>
        </p:txBody>
      </p:sp>
    </p:spTree>
    <p:extLst>
      <p:ext uri="{BB962C8B-B14F-4D97-AF65-F5344CB8AC3E}">
        <p14:creationId xmlns:p14="http://schemas.microsoft.com/office/powerpoint/2010/main" val="407391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8</a:t>
            </a:fld>
            <a:endParaRPr lang="en-US"/>
          </a:p>
        </p:txBody>
      </p:sp>
    </p:spTree>
    <p:extLst>
      <p:ext uri="{BB962C8B-B14F-4D97-AF65-F5344CB8AC3E}">
        <p14:creationId xmlns:p14="http://schemas.microsoft.com/office/powerpoint/2010/main" val="102971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BB8551B9-B604-4EB3-81B4-76EFB32CF6A9}" type="slidenum">
              <a:rPr lang="en-US" smtClean="0"/>
              <a:t>14</a:t>
            </a:fld>
            <a:endParaRPr lang="en-US"/>
          </a:p>
        </p:txBody>
      </p:sp>
    </p:spTree>
    <p:extLst>
      <p:ext uri="{BB962C8B-B14F-4D97-AF65-F5344CB8AC3E}">
        <p14:creationId xmlns:p14="http://schemas.microsoft.com/office/powerpoint/2010/main" val="20796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18</a:t>
            </a:fld>
            <a:endParaRPr lang="en-US"/>
          </a:p>
        </p:txBody>
      </p:sp>
    </p:spTree>
    <p:extLst>
      <p:ext uri="{BB962C8B-B14F-4D97-AF65-F5344CB8AC3E}">
        <p14:creationId xmlns:p14="http://schemas.microsoft.com/office/powerpoint/2010/main" val="396295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a:effectLst/>
            </a:endParaRPr>
          </a:p>
        </p:txBody>
      </p:sp>
      <p:sp>
        <p:nvSpPr>
          <p:cNvPr id="4" name="Slide Number Placeholder 3"/>
          <p:cNvSpPr>
            <a:spLocks noGrp="1"/>
          </p:cNvSpPr>
          <p:nvPr>
            <p:ph type="sldNum" sz="quarter" idx="5"/>
          </p:nvPr>
        </p:nvSpPr>
        <p:spPr/>
        <p:txBody>
          <a:bodyPr/>
          <a:lstStyle/>
          <a:p>
            <a:fld id="{0096EDBF-1E08-4C24-87E2-4227BC8E87AC}" type="slidenum">
              <a:rPr lang="en-US" smtClean="0"/>
              <a:t>20</a:t>
            </a:fld>
            <a:endParaRPr lang="en-US"/>
          </a:p>
        </p:txBody>
      </p:sp>
    </p:spTree>
    <p:extLst>
      <p:ext uri="{BB962C8B-B14F-4D97-AF65-F5344CB8AC3E}">
        <p14:creationId xmlns:p14="http://schemas.microsoft.com/office/powerpoint/2010/main" val="27197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a:effectLst/>
            </a:endParaRPr>
          </a:p>
        </p:txBody>
      </p:sp>
      <p:sp>
        <p:nvSpPr>
          <p:cNvPr id="4" name="Slide Number Placeholder 3"/>
          <p:cNvSpPr>
            <a:spLocks noGrp="1"/>
          </p:cNvSpPr>
          <p:nvPr>
            <p:ph type="sldNum" sz="quarter" idx="5"/>
          </p:nvPr>
        </p:nvSpPr>
        <p:spPr/>
        <p:txBody>
          <a:bodyPr/>
          <a:lstStyle/>
          <a:p>
            <a:fld id="{0096EDBF-1E08-4C24-87E2-4227BC8E87AC}" type="slidenum">
              <a:rPr lang="en-US" smtClean="0"/>
              <a:t>21</a:t>
            </a:fld>
            <a:endParaRPr lang="en-US"/>
          </a:p>
        </p:txBody>
      </p:sp>
    </p:spTree>
    <p:extLst>
      <p:ext uri="{BB962C8B-B14F-4D97-AF65-F5344CB8AC3E}">
        <p14:creationId xmlns:p14="http://schemas.microsoft.com/office/powerpoint/2010/main" val="4060293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grpSp>
        <p:nvGrpSpPr>
          <p:cNvPr id="6" name="Group 5"/>
          <p:cNvGrpSpPr/>
          <p:nvPr userDrawn="1"/>
        </p:nvGrpSpPr>
        <p:grpSpPr>
          <a:xfrm>
            <a:off x="0" y="6138806"/>
            <a:ext cx="9144000" cy="723258"/>
            <a:chOff x="0" y="5686691"/>
            <a:chExt cx="8306602" cy="731521"/>
          </a:xfrm>
        </p:grpSpPr>
        <p:sp>
          <p:nvSpPr>
            <p:cNvPr id="7" name="Rectangle 6"/>
            <p:cNvSpPr/>
            <p:nvPr userDrawn="1"/>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3" name="Rectangle 6">
            <a:extLst>
              <a:ext uri="{FF2B5EF4-FFF2-40B4-BE49-F238E27FC236}">
                <a16:creationId xmlns:a16="http://schemas.microsoft.com/office/drawing/2014/main" id="{2085EEA2-51CA-4E15-98BF-7F7D9F04E1B6}"/>
              </a:ext>
            </a:extLst>
          </p:cNvPr>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a:solidFill>
                  <a:schemeClr val="bg1"/>
                </a:solidFill>
                <a:effectLst/>
                <a:latin typeface="+mn-lt"/>
                <a:ea typeface="+mn-ea"/>
                <a:cs typeface="+mn-cs"/>
              </a:rPr>
              <a:t>49M11-843 SureSwitch</a:t>
            </a:r>
            <a:endParaRPr lang="en-US" sz="900">
              <a:solidFill>
                <a:schemeClr val="bg1"/>
              </a:solidFill>
            </a:endParaRP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Rectangle 6"/>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algn="ctr"/>
            <a:r>
              <a:rPr lang="en-US" sz="900" dirty="0">
                <a:solidFill>
                  <a:schemeClr val="accent1"/>
                </a:solidFill>
              </a:rPr>
              <a:t>49M11-843 </a:t>
            </a:r>
            <a:r>
              <a:rPr lang="en-US" sz="900" dirty="0" err="1">
                <a:solidFill>
                  <a:schemeClr val="accent1"/>
                </a:solidFill>
              </a:rPr>
              <a:t>SureSwitch</a:t>
            </a:r>
            <a:r>
              <a:rPr lang="en-US" sz="900" dirty="0">
                <a:solidFill>
                  <a:schemeClr val="accent1"/>
                </a:solidFill>
              </a:rPr>
              <a:t>™ Multi-Volt Contactor</a:t>
            </a: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whiterodgers.com/"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6.svg"/><Relationship Id="rId9"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7.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20" y="1295400"/>
            <a:ext cx="5270868" cy="1726800"/>
          </a:xfrm>
        </p:spPr>
        <p:txBody>
          <a:bodyPr/>
          <a:lstStyle/>
          <a:p>
            <a:r>
              <a:rPr lang="en-US" dirty="0"/>
              <a:t>49M11-843 </a:t>
            </a:r>
            <a:r>
              <a:rPr lang="en-US" dirty="0" err="1"/>
              <a:t>SureSwitch</a:t>
            </a:r>
            <a:r>
              <a:rPr lang="en-US" sz="2800" b="1" dirty="0"/>
              <a:t>™</a:t>
            </a:r>
            <a:r>
              <a:rPr lang="en-US" dirty="0"/>
              <a:t> Multi-Volt Contactor</a:t>
            </a:r>
          </a:p>
        </p:txBody>
      </p:sp>
    </p:spTree>
    <p:extLst>
      <p:ext uri="{BB962C8B-B14F-4D97-AF65-F5344CB8AC3E}">
        <p14:creationId xmlns:p14="http://schemas.microsoft.com/office/powerpoint/2010/main" val="701544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213258-CDA7-4974-B5DB-F46ADA7963C5}"/>
              </a:ext>
            </a:extLst>
          </p:cNvPr>
          <p:cNvSpPr/>
          <p:nvPr/>
        </p:nvSpPr>
        <p:spPr bwMode="auto">
          <a:xfrm rot="16200000">
            <a:off x="2367469" y="3310347"/>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1">
            <a:extLst>
              <a:ext uri="{FF2B5EF4-FFF2-40B4-BE49-F238E27FC236}">
                <a16:creationId xmlns:a16="http://schemas.microsoft.com/office/drawing/2014/main" id="{547BCC2C-A4CE-4A41-B460-F51B82D12C8F}"/>
              </a:ext>
            </a:extLst>
          </p:cNvPr>
          <p:cNvSpPr>
            <a:spLocks noGrp="1"/>
          </p:cNvSpPr>
          <p:nvPr>
            <p:ph type="title"/>
          </p:nvPr>
        </p:nvSpPr>
        <p:spPr>
          <a:xfrm>
            <a:off x="292903" y="123986"/>
            <a:ext cx="8356600" cy="951665"/>
          </a:xfrm>
        </p:spPr>
        <p:txBody>
          <a:bodyPr wrap="square" anchor="b">
            <a:normAutofit/>
          </a:bodyPr>
          <a:lstStyle/>
          <a:p>
            <a:r>
              <a:rPr lang="en-US" sz="2400" b="1"/>
              <a:t>WR Mobile App </a:t>
            </a:r>
            <a:endParaRPr lang="en-US" sz="2400"/>
          </a:p>
        </p:txBody>
      </p:sp>
      <p:sp>
        <p:nvSpPr>
          <p:cNvPr id="6" name="Content Placeholder 6">
            <a:extLst>
              <a:ext uri="{FF2B5EF4-FFF2-40B4-BE49-F238E27FC236}">
                <a16:creationId xmlns:a16="http://schemas.microsoft.com/office/drawing/2014/main" id="{6AB47595-3086-4DBD-947C-1BC65A52DB2F}"/>
              </a:ext>
            </a:extLst>
          </p:cNvPr>
          <p:cNvSpPr txBox="1">
            <a:spLocks/>
          </p:cNvSpPr>
          <p:nvPr/>
        </p:nvSpPr>
        <p:spPr>
          <a:xfrm>
            <a:off x="278825" y="1328322"/>
            <a:ext cx="8356599" cy="1329716"/>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t>Easy to use!</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Search by OEM, Competitive, or White-Rodgers Model Number</a:t>
            </a:r>
          </a:p>
        </p:txBody>
      </p:sp>
      <p:sp>
        <p:nvSpPr>
          <p:cNvPr id="7" name="Rectangle 6">
            <a:extLst>
              <a:ext uri="{FF2B5EF4-FFF2-40B4-BE49-F238E27FC236}">
                <a16:creationId xmlns:a16="http://schemas.microsoft.com/office/drawing/2014/main" id="{2B5E6B6B-DACE-49C6-9CDD-BF737C50F404}"/>
              </a:ext>
            </a:extLst>
          </p:cNvPr>
          <p:cNvSpPr/>
          <p:nvPr/>
        </p:nvSpPr>
        <p:spPr>
          <a:xfrm>
            <a:off x="3414011" y="2376656"/>
            <a:ext cx="2480166" cy="327782"/>
          </a:xfrm>
          <a:prstGeom prst="rect">
            <a:avLst/>
          </a:prstGeom>
        </p:spPr>
        <p:txBody>
          <a:bodyPr wrap="none">
            <a:spAutoFit/>
          </a:bodyPr>
          <a:lstStyle/>
          <a:p>
            <a:r>
              <a:rPr lang="en-US" sz="1800">
                <a:latin typeface="Arial" panose="020B0604020202020204" pitchFamily="34" charset="0"/>
              </a:rPr>
              <a:t>Scrollable Product List</a:t>
            </a:r>
            <a:endParaRPr lang="en-US" sz="1800"/>
          </a:p>
        </p:txBody>
      </p:sp>
      <p:sp>
        <p:nvSpPr>
          <p:cNvPr id="8" name="Rectangle 7">
            <a:extLst>
              <a:ext uri="{FF2B5EF4-FFF2-40B4-BE49-F238E27FC236}">
                <a16:creationId xmlns:a16="http://schemas.microsoft.com/office/drawing/2014/main" id="{DD65D14F-609C-457C-BF3E-65A1AFA078D9}"/>
              </a:ext>
            </a:extLst>
          </p:cNvPr>
          <p:cNvSpPr/>
          <p:nvPr/>
        </p:nvSpPr>
        <p:spPr>
          <a:xfrm>
            <a:off x="6477348" y="2376656"/>
            <a:ext cx="1992853" cy="327782"/>
          </a:xfrm>
          <a:prstGeom prst="rect">
            <a:avLst/>
          </a:prstGeom>
        </p:spPr>
        <p:txBody>
          <a:bodyPr wrap="none">
            <a:spAutoFit/>
          </a:bodyPr>
          <a:lstStyle/>
          <a:p>
            <a:r>
              <a:rPr lang="en-US" sz="1800">
                <a:latin typeface="Arial" panose="020B0604020202020204" pitchFamily="34" charset="0"/>
              </a:rPr>
              <a:t>WR Replacement</a:t>
            </a:r>
            <a:endParaRPr lang="en-US" sz="1800"/>
          </a:p>
        </p:txBody>
      </p:sp>
      <p:sp>
        <p:nvSpPr>
          <p:cNvPr id="9" name="Rectangle 8">
            <a:extLst>
              <a:ext uri="{FF2B5EF4-FFF2-40B4-BE49-F238E27FC236}">
                <a16:creationId xmlns:a16="http://schemas.microsoft.com/office/drawing/2014/main" id="{49A89A98-77D9-4A92-A54E-8671D736789B}"/>
              </a:ext>
            </a:extLst>
          </p:cNvPr>
          <p:cNvSpPr/>
          <p:nvPr/>
        </p:nvSpPr>
        <p:spPr bwMode="auto">
          <a:xfrm>
            <a:off x="6270560" y="2298845"/>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10" name="Rectangle 9">
            <a:extLst>
              <a:ext uri="{FF2B5EF4-FFF2-40B4-BE49-F238E27FC236}">
                <a16:creationId xmlns:a16="http://schemas.microsoft.com/office/drawing/2014/main" id="{99F20AF7-B0A9-4190-8660-F1543E456AA9}"/>
              </a:ext>
            </a:extLst>
          </p:cNvPr>
          <p:cNvSpPr/>
          <p:nvPr/>
        </p:nvSpPr>
        <p:spPr>
          <a:xfrm>
            <a:off x="715039" y="2394274"/>
            <a:ext cx="1864613" cy="327782"/>
          </a:xfrm>
          <a:prstGeom prst="rect">
            <a:avLst/>
          </a:prstGeom>
        </p:spPr>
        <p:txBody>
          <a:bodyPr wrap="none">
            <a:spAutoFit/>
          </a:bodyPr>
          <a:lstStyle/>
          <a:p>
            <a:r>
              <a:rPr lang="en-US" sz="1800">
                <a:latin typeface="Arial" panose="020B0604020202020204" pitchFamily="34" charset="0"/>
              </a:rPr>
              <a:t>Product Number</a:t>
            </a:r>
            <a:endParaRPr lang="en-US" sz="1800"/>
          </a:p>
        </p:txBody>
      </p:sp>
      <p:sp>
        <p:nvSpPr>
          <p:cNvPr id="11" name="Rectangle 10">
            <a:extLst>
              <a:ext uri="{FF2B5EF4-FFF2-40B4-BE49-F238E27FC236}">
                <a16:creationId xmlns:a16="http://schemas.microsoft.com/office/drawing/2014/main" id="{022D4A6F-AC45-4921-BC7D-98F158B624F7}"/>
              </a:ext>
            </a:extLst>
          </p:cNvPr>
          <p:cNvSpPr/>
          <p:nvPr/>
        </p:nvSpPr>
        <p:spPr bwMode="auto">
          <a:xfrm>
            <a:off x="410869" y="2296459"/>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12" name="Picture 11" descr="A screenshot of a cell phone&#10;&#10;Description automatically generated">
            <a:extLst>
              <a:ext uri="{FF2B5EF4-FFF2-40B4-BE49-F238E27FC236}">
                <a16:creationId xmlns:a16="http://schemas.microsoft.com/office/drawing/2014/main" id="{57909482-0892-4421-A639-B8457598A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39" y="2753053"/>
            <a:ext cx="1916898" cy="378460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DB488AFB-E3DC-4916-860C-B23614053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47154"/>
            <a:ext cx="1916897" cy="378460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AF06111-C122-47CA-9E4C-D6A3B485F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43373"/>
            <a:ext cx="1916898" cy="3784606"/>
          </a:xfrm>
          <a:prstGeom prst="rect">
            <a:avLst/>
          </a:prstGeom>
        </p:spPr>
      </p:pic>
      <p:pic>
        <p:nvPicPr>
          <p:cNvPr id="15" name="Picture 14" descr="A close up of a blue background&#10;&#10;Description automatically generated">
            <a:extLst>
              <a:ext uri="{FF2B5EF4-FFF2-40B4-BE49-F238E27FC236}">
                <a16:creationId xmlns:a16="http://schemas.microsoft.com/office/drawing/2014/main" id="{A3E5DE49-FE8E-4AA3-82CC-7F94A4207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50188"/>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39782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8EAF37-9757-4A23-8D4A-79764F5C4D3E}"/>
              </a:ext>
            </a:extLst>
          </p:cNvPr>
          <p:cNvSpPr>
            <a:spLocks noGrp="1"/>
          </p:cNvSpPr>
          <p:nvPr>
            <p:ph type="title"/>
          </p:nvPr>
        </p:nvSpPr>
        <p:spPr>
          <a:xfrm>
            <a:off x="298805" y="123986"/>
            <a:ext cx="8356600" cy="951665"/>
          </a:xfrm>
        </p:spPr>
        <p:txBody>
          <a:bodyPr wrap="square" anchor="b">
            <a:normAutofit/>
          </a:bodyPr>
          <a:lstStyle/>
          <a:p>
            <a:r>
              <a:rPr lang="en-US" sz="2400" b="1"/>
              <a:t>White-Rodgers Cross Reference</a:t>
            </a:r>
            <a:endParaRPr lang="en-US" sz="2400"/>
          </a:p>
        </p:txBody>
      </p:sp>
      <p:sp>
        <p:nvSpPr>
          <p:cNvPr id="5" name="Content Placeholder 6">
            <a:extLst>
              <a:ext uri="{FF2B5EF4-FFF2-40B4-BE49-F238E27FC236}">
                <a16:creationId xmlns:a16="http://schemas.microsoft.com/office/drawing/2014/main" id="{F8FBB553-7200-4AE5-8983-88C27DDDD49B}"/>
              </a:ext>
            </a:extLst>
          </p:cNvPr>
          <p:cNvSpPr txBox="1">
            <a:spLocks/>
          </p:cNvSpPr>
          <p:nvPr/>
        </p:nvSpPr>
        <p:spPr>
          <a:xfrm>
            <a:off x="298805" y="1259203"/>
            <a:ext cx="6869423" cy="5310671"/>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200" kern="0"/>
          </a:p>
          <a:p>
            <a:pPr marL="0" indent="0">
              <a:buFont typeface="Arial" panose="020B0604020202020204" pitchFamily="34" charset="0"/>
              <a:buNone/>
            </a:pPr>
            <a:r>
              <a:rPr lang="en-US" sz="1800" kern="0"/>
              <a:t>Go to: </a:t>
            </a:r>
            <a:r>
              <a:rPr lang="en-US" sz="1800" u="sng" kern="0">
                <a:solidFill>
                  <a:schemeClr val="accent1"/>
                </a:solidFill>
                <a:hlinkClick r:id="rId2">
                  <a:extLst>
                    <a:ext uri="{A12FA001-AC4F-418D-AE19-62706E023703}">
                      <ahyp:hlinkClr xmlns:ahyp="http://schemas.microsoft.com/office/drawing/2018/hyperlinkcolor" val="tx"/>
                    </a:ext>
                  </a:extLst>
                </a:hlinkClick>
              </a:rPr>
              <a:t>www.whiterodgers.com</a:t>
            </a:r>
            <a:endParaRPr lang="en-US" sz="1800" u="sng" kern="0">
              <a:solidFill>
                <a:schemeClr val="accent1"/>
              </a:solidFill>
            </a:endParaRPr>
          </a:p>
          <a:p>
            <a:pPr marL="0" indent="0">
              <a:buFont typeface="Arial" panose="020B0604020202020204" pitchFamily="34" charset="0"/>
              <a:buNone/>
            </a:pPr>
            <a:endParaRPr lang="en-US" sz="200" kern="0">
              <a:solidFill>
                <a:schemeClr val="accent1"/>
              </a:solidFill>
            </a:endParaRPr>
          </a:p>
          <a:p>
            <a:r>
              <a:rPr lang="en-US" sz="1800" kern="0"/>
              <a:t>Hover over Tools &amp; Resources</a:t>
            </a:r>
          </a:p>
          <a:p>
            <a:r>
              <a:rPr lang="en-US" sz="1800" kern="0"/>
              <a:t>Click on: White-Rodgers Cross Reference/Product Information</a:t>
            </a:r>
          </a:p>
          <a:p>
            <a:r>
              <a:rPr lang="en-US" sz="1800" kern="0"/>
              <a:t>Enter the Model Number or click on: Search Replacement Heating Controls by Major OEM Brand</a:t>
            </a:r>
          </a:p>
          <a:p>
            <a:pPr marL="0" indent="0">
              <a:buFont typeface="Arial" panose="020B0604020202020204" pitchFamily="34" charset="0"/>
              <a:buNone/>
            </a:pPr>
            <a:endParaRPr lang="en-US" kern="0"/>
          </a:p>
        </p:txBody>
      </p:sp>
      <p:pic>
        <p:nvPicPr>
          <p:cNvPr id="6" name="Picture 5">
            <a:extLst>
              <a:ext uri="{FF2B5EF4-FFF2-40B4-BE49-F238E27FC236}">
                <a16:creationId xmlns:a16="http://schemas.microsoft.com/office/drawing/2014/main" id="{FFC74231-96B2-4A08-A89A-1254BEF0A1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27"/>
          <a:stretch/>
        </p:blipFill>
        <p:spPr>
          <a:xfrm>
            <a:off x="386485" y="3226947"/>
            <a:ext cx="8363307" cy="3160398"/>
          </a:xfrm>
          <a:prstGeom prst="rect">
            <a:avLst/>
          </a:prstGeom>
        </p:spPr>
      </p:pic>
      <p:cxnSp>
        <p:nvCxnSpPr>
          <p:cNvPr id="7" name="Straight Arrow Connector 6">
            <a:extLst>
              <a:ext uri="{FF2B5EF4-FFF2-40B4-BE49-F238E27FC236}">
                <a16:creationId xmlns:a16="http://schemas.microsoft.com/office/drawing/2014/main" id="{17FD422B-34F8-4DA9-A016-AB99BA819B8D}"/>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6485126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BC7642-301F-4D7D-B830-C95FF07EBA4A}"/>
              </a:ext>
            </a:extLst>
          </p:cNvPr>
          <p:cNvSpPr/>
          <p:nvPr/>
        </p:nvSpPr>
        <p:spPr bwMode="auto">
          <a:xfrm rot="16200000">
            <a:off x="422292" y="2536236"/>
            <a:ext cx="3206210" cy="405079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1">
            <a:extLst>
              <a:ext uri="{FF2B5EF4-FFF2-40B4-BE49-F238E27FC236}">
                <a16:creationId xmlns:a16="http://schemas.microsoft.com/office/drawing/2014/main" id="{5E743AE5-8648-4347-B4AD-48DCD8D89233}"/>
              </a:ext>
            </a:extLst>
          </p:cNvPr>
          <p:cNvSpPr>
            <a:spLocks noGrp="1"/>
          </p:cNvSpPr>
          <p:nvPr>
            <p:ph type="title"/>
          </p:nvPr>
        </p:nvSpPr>
        <p:spPr>
          <a:xfrm>
            <a:off x="292902" y="123986"/>
            <a:ext cx="8356600" cy="951665"/>
          </a:xfrm>
        </p:spPr>
        <p:txBody>
          <a:bodyPr wrap="square" anchor="b">
            <a:normAutofit/>
          </a:bodyPr>
          <a:lstStyle/>
          <a:p>
            <a:r>
              <a:rPr lang="en-US" sz="2400" b="1"/>
              <a:t>Wholesale Resource Site</a:t>
            </a:r>
            <a:endParaRPr lang="en-US" sz="2400"/>
          </a:p>
        </p:txBody>
      </p:sp>
      <p:sp>
        <p:nvSpPr>
          <p:cNvPr id="6" name="Content Placeholder 6">
            <a:extLst>
              <a:ext uri="{FF2B5EF4-FFF2-40B4-BE49-F238E27FC236}">
                <a16:creationId xmlns:a16="http://schemas.microsoft.com/office/drawing/2014/main" id="{8404E386-6F8E-4D80-BE19-2EAE303E9BBA}"/>
              </a:ext>
            </a:extLst>
          </p:cNvPr>
          <p:cNvSpPr txBox="1">
            <a:spLocks/>
          </p:cNvSpPr>
          <p:nvPr/>
        </p:nvSpPr>
        <p:spPr>
          <a:xfrm>
            <a:off x="292903" y="1217699"/>
            <a:ext cx="6125596" cy="5310671"/>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Access useful resources to grow your business.</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Visit: </a:t>
            </a:r>
            <a:r>
              <a:rPr lang="en-US" sz="1800" u="sng" kern="0">
                <a:solidFill>
                  <a:schemeClr val="accent1"/>
                </a:solidFill>
              </a:rPr>
              <a:t>https://climate.emerson.com/en-us/brands/white-rodgers/white-rodgers-wholesaler-resource-center</a:t>
            </a:r>
          </a:p>
        </p:txBody>
      </p:sp>
      <p:sp>
        <p:nvSpPr>
          <p:cNvPr id="7" name="Rectangle 6">
            <a:extLst>
              <a:ext uri="{FF2B5EF4-FFF2-40B4-BE49-F238E27FC236}">
                <a16:creationId xmlns:a16="http://schemas.microsoft.com/office/drawing/2014/main" id="{6A0CDDB7-18E7-4D05-8035-3C42B5D9F652}"/>
              </a:ext>
            </a:extLst>
          </p:cNvPr>
          <p:cNvSpPr/>
          <p:nvPr/>
        </p:nvSpPr>
        <p:spPr>
          <a:xfrm>
            <a:off x="281104" y="3299747"/>
            <a:ext cx="3577583" cy="2263697"/>
          </a:xfrm>
          <a:prstGeom prst="rect">
            <a:avLst/>
          </a:prstGeom>
        </p:spPr>
        <p:txBody>
          <a:bodyPr wrap="square">
            <a:spAutoFit/>
          </a:bodyPr>
          <a:lstStyle/>
          <a:p>
            <a:r>
              <a:rPr lang="en-US" sz="1800"/>
              <a:t>You’ll find videos, stocking lists and product launch information for the following product families:</a:t>
            </a:r>
            <a:endParaRPr lang="en-US" sz="400"/>
          </a:p>
          <a:p>
            <a:endParaRPr lang="en-US" sz="1600"/>
          </a:p>
          <a:p>
            <a:pPr marL="285750" indent="-285750">
              <a:buFont typeface="Arial" panose="020B0604020202020204" pitchFamily="34" charset="0"/>
              <a:buChar char="•"/>
            </a:pPr>
            <a:r>
              <a:rPr lang="en-US" sz="1600"/>
              <a:t>Heating Controls</a:t>
            </a:r>
          </a:p>
          <a:p>
            <a:pPr marL="285750" indent="-285750">
              <a:buFont typeface="Arial" panose="020B0604020202020204" pitchFamily="34" charset="0"/>
              <a:buChar char="•"/>
            </a:pPr>
            <a:r>
              <a:rPr lang="en-US" sz="1600"/>
              <a:t>Cooling Controls</a:t>
            </a:r>
          </a:p>
          <a:p>
            <a:pPr marL="285750" indent="-285750">
              <a:buFont typeface="Arial" panose="020B0604020202020204" pitchFamily="34" charset="0"/>
              <a:buChar char="•"/>
            </a:pPr>
            <a:r>
              <a:rPr lang="en-US" sz="1600"/>
              <a:t>Sensi Smart™ Thermostats</a:t>
            </a:r>
          </a:p>
          <a:p>
            <a:pPr marL="285750" indent="-285750">
              <a:buFont typeface="Arial" panose="020B0604020202020204" pitchFamily="34" charset="0"/>
              <a:buChar char="•"/>
            </a:pPr>
            <a:r>
              <a:rPr lang="en-US" sz="1600"/>
              <a:t>Traditional Thermostats</a:t>
            </a:r>
          </a:p>
          <a:p>
            <a:pPr marL="285750" indent="-285750">
              <a:buFont typeface="Arial" panose="020B0604020202020204" pitchFamily="34" charset="0"/>
              <a:buChar char="•"/>
            </a:pPr>
            <a:r>
              <a:rPr lang="en-US" sz="1600"/>
              <a:t>Contractor Rewards</a:t>
            </a:r>
          </a:p>
          <a:p>
            <a:pPr marL="285750" indent="-285750">
              <a:buFont typeface="Arial" panose="020B0604020202020204" pitchFamily="34" charset="0"/>
              <a:buChar char="•"/>
            </a:pPr>
            <a:r>
              <a:rPr lang="en-US" sz="1600"/>
              <a:t>Product Merchandising</a:t>
            </a:r>
          </a:p>
        </p:txBody>
      </p:sp>
      <p:grpSp>
        <p:nvGrpSpPr>
          <p:cNvPr id="8" name="Group 7">
            <a:extLst>
              <a:ext uri="{FF2B5EF4-FFF2-40B4-BE49-F238E27FC236}">
                <a16:creationId xmlns:a16="http://schemas.microsoft.com/office/drawing/2014/main" id="{52B38854-9F7A-4502-8F8A-4A8FE4CCD35B}"/>
              </a:ext>
            </a:extLst>
          </p:cNvPr>
          <p:cNvGrpSpPr/>
          <p:nvPr/>
        </p:nvGrpSpPr>
        <p:grpSpPr>
          <a:xfrm>
            <a:off x="4224528" y="2958526"/>
            <a:ext cx="4602073" cy="3206211"/>
            <a:chOff x="4224528" y="3331750"/>
            <a:chExt cx="4602073" cy="3206211"/>
          </a:xfrm>
        </p:grpSpPr>
        <p:pic>
          <p:nvPicPr>
            <p:cNvPr id="9" name="Picture 8">
              <a:extLst>
                <a:ext uri="{FF2B5EF4-FFF2-40B4-BE49-F238E27FC236}">
                  <a16:creationId xmlns:a16="http://schemas.microsoft.com/office/drawing/2014/main" id="{98541484-99F3-4F37-906B-CD92F084EE4C}"/>
                </a:ext>
              </a:extLst>
            </p:cNvPr>
            <p:cNvPicPr>
              <a:picLocks noChangeAspect="1"/>
            </p:cNvPicPr>
            <p:nvPr/>
          </p:nvPicPr>
          <p:blipFill rotWithShape="1">
            <a:blip r:embed="rId2"/>
            <a:srcRect l="8611" r="5400"/>
            <a:stretch/>
          </p:blipFill>
          <p:spPr>
            <a:xfrm>
              <a:off x="4224528" y="3331750"/>
              <a:ext cx="4513791" cy="1913201"/>
            </a:xfrm>
            <a:prstGeom prst="rect">
              <a:avLst/>
            </a:prstGeom>
          </p:spPr>
        </p:pic>
        <p:pic>
          <p:nvPicPr>
            <p:cNvPr id="10" name="Picture 9">
              <a:extLst>
                <a:ext uri="{FF2B5EF4-FFF2-40B4-BE49-F238E27FC236}">
                  <a16:creationId xmlns:a16="http://schemas.microsoft.com/office/drawing/2014/main" id="{7E24ABD7-3F3B-424C-A91F-B0CACEBFAA44}"/>
                </a:ext>
              </a:extLst>
            </p:cNvPr>
            <p:cNvPicPr>
              <a:picLocks noChangeAspect="1"/>
            </p:cNvPicPr>
            <p:nvPr/>
          </p:nvPicPr>
          <p:blipFill rotWithShape="1">
            <a:blip r:embed="rId3"/>
            <a:srcRect l="7711" t="27155" r="5489" b="9884"/>
            <a:stretch/>
          </p:blipFill>
          <p:spPr>
            <a:xfrm>
              <a:off x="4296235" y="5244953"/>
              <a:ext cx="4530366" cy="1293008"/>
            </a:xfrm>
            <a:prstGeom prst="rect">
              <a:avLst/>
            </a:prstGeom>
          </p:spPr>
        </p:pic>
      </p:grpSp>
    </p:spTree>
    <p:extLst>
      <p:ext uri="{BB962C8B-B14F-4D97-AF65-F5344CB8AC3E}">
        <p14:creationId xmlns:p14="http://schemas.microsoft.com/office/powerpoint/2010/main" val="8584652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1BC2E9-D26A-4119-A2CB-9B4E31DEE6CE}"/>
              </a:ext>
            </a:extLst>
          </p:cNvPr>
          <p:cNvSpPr>
            <a:spLocks noGrp="1"/>
          </p:cNvSpPr>
          <p:nvPr>
            <p:ph type="title"/>
          </p:nvPr>
        </p:nvSpPr>
        <p:spPr>
          <a:xfrm>
            <a:off x="298803" y="123986"/>
            <a:ext cx="8356600" cy="951665"/>
          </a:xfrm>
        </p:spPr>
        <p:txBody>
          <a:bodyPr/>
          <a:lstStyle/>
          <a:p>
            <a:r>
              <a:rPr lang="en-US" sz="2400" b="1"/>
              <a:t>Why Contractors Trust White-Rodgers</a:t>
            </a:r>
            <a:endParaRPr lang="en-US" sz="2400"/>
          </a:p>
        </p:txBody>
      </p:sp>
      <p:sp>
        <p:nvSpPr>
          <p:cNvPr id="5" name="Content Placeholder 2">
            <a:extLst>
              <a:ext uri="{FF2B5EF4-FFF2-40B4-BE49-F238E27FC236}">
                <a16:creationId xmlns:a16="http://schemas.microsoft.com/office/drawing/2014/main" id="{CCC4BF23-0191-40F0-B084-9A621F27FB8B}"/>
              </a:ext>
            </a:extLst>
          </p:cNvPr>
          <p:cNvSpPr txBox="1">
            <a:spLocks/>
          </p:cNvSpPr>
          <p:nvPr/>
        </p:nvSpPr>
        <p:spPr>
          <a:xfrm>
            <a:off x="298803" y="1323393"/>
            <a:ext cx="4023360" cy="5132388"/>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spcBef>
                <a:spcPts val="0"/>
              </a:spcBef>
              <a:buFont typeface="Arial" panose="020B0604020202020204" pitchFamily="34" charset="0"/>
              <a:buNone/>
            </a:pPr>
            <a:r>
              <a:rPr lang="en-US" sz="1800" b="1" kern="0"/>
              <a:t>Industry Leading Products</a:t>
            </a:r>
          </a:p>
          <a:p>
            <a:pPr>
              <a:spcBef>
                <a:spcPts val="0"/>
              </a:spcBef>
            </a:pPr>
            <a:r>
              <a:rPr lang="en-US" sz="1800" kern="0"/>
              <a:t>Used by more OEM’s</a:t>
            </a:r>
          </a:p>
          <a:p>
            <a:pPr>
              <a:lnSpc>
                <a:spcPct val="100000"/>
              </a:lnSpc>
              <a:spcBef>
                <a:spcPts val="0"/>
              </a:spcBef>
              <a:spcAft>
                <a:spcPts val="900"/>
              </a:spcAft>
            </a:pPr>
            <a:r>
              <a:rPr lang="en-US" sz="1800" kern="0"/>
              <a:t>Offering the widest range of Universal Replacement Controls</a:t>
            </a:r>
            <a:endParaRPr lang="en-US" sz="1800" b="1" kern="0"/>
          </a:p>
          <a:p>
            <a:pPr marL="0" indent="0">
              <a:spcBef>
                <a:spcPts val="0"/>
              </a:spcBef>
              <a:buFont typeface="Arial" panose="020B0604020202020204" pitchFamily="34" charset="0"/>
              <a:buNone/>
            </a:pPr>
            <a:r>
              <a:rPr lang="en-US" sz="1800" b="1" kern="0"/>
              <a:t>Ease of Installation</a:t>
            </a:r>
          </a:p>
          <a:p>
            <a:pPr>
              <a:lnSpc>
                <a:spcPct val="100000"/>
              </a:lnSpc>
              <a:spcBef>
                <a:spcPts val="0"/>
              </a:spcBef>
              <a:spcAft>
                <a:spcPts val="900"/>
              </a:spcAft>
            </a:pPr>
            <a:r>
              <a:rPr lang="en-US" sz="1800" kern="0"/>
              <a:t>Simple, easy to understand instructions</a:t>
            </a:r>
            <a:endParaRPr lang="en-US" sz="1800" b="1" kern="0"/>
          </a:p>
          <a:p>
            <a:pPr marL="0" indent="0">
              <a:spcBef>
                <a:spcPts val="0"/>
              </a:spcBef>
              <a:buFont typeface="Arial" panose="020B0604020202020204" pitchFamily="34" charset="0"/>
              <a:buNone/>
            </a:pPr>
            <a:r>
              <a:rPr lang="en-US" sz="1800" b="1" kern="0"/>
              <a:t>Product Reliability</a:t>
            </a:r>
          </a:p>
          <a:p>
            <a:pPr>
              <a:lnSpc>
                <a:spcPct val="100000"/>
              </a:lnSpc>
              <a:spcBef>
                <a:spcPts val="0"/>
              </a:spcBef>
              <a:spcAft>
                <a:spcPts val="900"/>
              </a:spcAft>
            </a:pPr>
            <a:r>
              <a:rPr lang="en-US" sz="1800" kern="0"/>
              <a:t>Quality Control assures reliable products</a:t>
            </a:r>
          </a:p>
          <a:p>
            <a:pPr marL="0" indent="0">
              <a:spcBef>
                <a:spcPts val="0"/>
              </a:spcBef>
              <a:buFont typeface="Arial" panose="020B0604020202020204" pitchFamily="34" charset="0"/>
              <a:buNone/>
            </a:pPr>
            <a:r>
              <a:rPr lang="en-US" sz="1800" b="1" kern="0"/>
              <a:t>Affordable</a:t>
            </a:r>
          </a:p>
          <a:p>
            <a:pPr>
              <a:lnSpc>
                <a:spcPct val="100000"/>
              </a:lnSpc>
              <a:spcBef>
                <a:spcPts val="0"/>
              </a:spcBef>
              <a:spcAft>
                <a:spcPts val="900"/>
              </a:spcAft>
            </a:pPr>
            <a:r>
              <a:rPr lang="en-US" sz="1800" kern="0"/>
              <a:t>Competitive pricing</a:t>
            </a:r>
          </a:p>
          <a:p>
            <a:pPr marL="0" indent="0">
              <a:spcBef>
                <a:spcPts val="0"/>
              </a:spcBef>
              <a:buFont typeface="Arial" panose="020B0604020202020204" pitchFamily="34" charset="0"/>
              <a:buNone/>
            </a:pPr>
            <a:r>
              <a:rPr lang="en-US" sz="1800" b="1" kern="0"/>
              <a:t>Supported by Knowledgeable Representatives</a:t>
            </a:r>
          </a:p>
          <a:p>
            <a:pPr>
              <a:lnSpc>
                <a:spcPct val="100000"/>
              </a:lnSpc>
              <a:spcBef>
                <a:spcPts val="0"/>
              </a:spcBef>
            </a:pPr>
            <a:r>
              <a:rPr lang="en-US" sz="1800" kern="0"/>
              <a:t>Contractor direct phone support</a:t>
            </a:r>
          </a:p>
          <a:p>
            <a:pPr>
              <a:spcBef>
                <a:spcPts val="0"/>
              </a:spcBef>
            </a:pPr>
            <a:endParaRPr lang="en-US" kern="0"/>
          </a:p>
          <a:p>
            <a:pPr>
              <a:spcBef>
                <a:spcPts val="0"/>
              </a:spcBef>
            </a:pPr>
            <a:endParaRPr lang="en-US" kern="0"/>
          </a:p>
        </p:txBody>
      </p:sp>
      <p:pic>
        <p:nvPicPr>
          <p:cNvPr id="6" name="Picture 5" descr="A sign on the side of a building&#10;&#10;Description automatically generated">
            <a:extLst>
              <a:ext uri="{FF2B5EF4-FFF2-40B4-BE49-F238E27FC236}">
                <a16:creationId xmlns:a16="http://schemas.microsoft.com/office/drawing/2014/main" id="{E0AB84D3-9415-4FAE-8732-4F89D67AD0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33978691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BB293433-13C5-4CA4-8EE3-FB52F76D4993}"/>
              </a:ext>
            </a:extLst>
          </p:cNvPr>
          <p:cNvPicPr>
            <a:picLocks noChangeAspect="1"/>
          </p:cNvPicPr>
          <p:nvPr/>
        </p:nvPicPr>
        <p:blipFill>
          <a:blip r:embed="rId3"/>
          <a:stretch>
            <a:fillRect/>
          </a:stretch>
        </p:blipFill>
        <p:spPr>
          <a:xfrm>
            <a:off x="619160" y="1307983"/>
            <a:ext cx="3780757" cy="4427614"/>
          </a:xfrm>
          <a:prstGeom prst="rect">
            <a:avLst/>
          </a:prstGeom>
          <a:ln>
            <a:solidFill>
              <a:schemeClr val="tx1"/>
            </a:solidFill>
          </a:ln>
        </p:spPr>
      </p:pic>
      <p:sp>
        <p:nvSpPr>
          <p:cNvPr id="5" name="Title 1">
            <a:extLst>
              <a:ext uri="{FF2B5EF4-FFF2-40B4-BE49-F238E27FC236}">
                <a16:creationId xmlns:a16="http://schemas.microsoft.com/office/drawing/2014/main" id="{AA5A34B4-00D1-41BE-9440-415754B611AB}"/>
              </a:ext>
            </a:extLst>
          </p:cNvPr>
          <p:cNvSpPr>
            <a:spLocks noGrp="1"/>
          </p:cNvSpPr>
          <p:nvPr>
            <p:ph type="title"/>
          </p:nvPr>
        </p:nvSpPr>
        <p:spPr/>
        <p:txBody>
          <a:bodyPr/>
          <a:lstStyle/>
          <a:p>
            <a:br>
              <a:rPr lang="en-US" sz="2400" b="1"/>
            </a:br>
            <a:r>
              <a:rPr lang="en-US" sz="2400" b="1"/>
              <a:t>Customer Driven Packaging</a:t>
            </a:r>
          </a:p>
        </p:txBody>
      </p:sp>
      <p:sp>
        <p:nvSpPr>
          <p:cNvPr id="19" name="TextBox 18">
            <a:extLst>
              <a:ext uri="{FF2B5EF4-FFF2-40B4-BE49-F238E27FC236}">
                <a16:creationId xmlns:a16="http://schemas.microsoft.com/office/drawing/2014/main" id="{685A1366-8404-4902-BE98-843E5EE95FA5}"/>
              </a:ext>
            </a:extLst>
          </p:cNvPr>
          <p:cNvSpPr txBox="1"/>
          <p:nvPr/>
        </p:nvSpPr>
        <p:spPr bwMode="auto">
          <a:xfrm>
            <a:off x="5086478" y="1309255"/>
            <a:ext cx="3965502" cy="4820487"/>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dirty="0"/>
              <a:t>1.   Universal or Direct OEM</a:t>
            </a:r>
          </a:p>
          <a:p>
            <a:pPr eaLnBrk="0" hangingPunct="0">
              <a:lnSpc>
                <a:spcPct val="105000"/>
              </a:lnSpc>
            </a:pPr>
            <a:endParaRPr lang="en-US" sz="400"/>
          </a:p>
          <a:p>
            <a:pPr eaLnBrk="0" hangingPunct="0">
              <a:lnSpc>
                <a:spcPct val="105000"/>
              </a:lnSpc>
            </a:pPr>
            <a:r>
              <a:rPr lang="en-US" sz="2000" dirty="0"/>
              <a:t>2.   Product Type &amp; Color Code</a:t>
            </a:r>
            <a:endParaRPr lang="en-US" sz="2000" dirty="0">
              <a:cs typeface="Arial"/>
            </a:endParaRPr>
          </a:p>
          <a:p>
            <a:pPr eaLnBrk="0" hangingPunct="0">
              <a:lnSpc>
                <a:spcPct val="105000"/>
              </a:lnSpc>
            </a:pPr>
            <a:endParaRPr lang="en-US" sz="400"/>
          </a:p>
          <a:p>
            <a:pPr marL="914400" lvl="1" indent="-457200" eaLnBrk="0" hangingPunct="0">
              <a:lnSpc>
                <a:spcPct val="105000"/>
              </a:lnSpc>
              <a:buFont typeface="+mj-lt"/>
              <a:buAutoNum type="alphaLcParenR"/>
            </a:pPr>
            <a:r>
              <a:rPr lang="en-US" dirty="0"/>
              <a:t>Red = Indoor Units</a:t>
            </a:r>
            <a:endParaRPr lang="en-US" dirty="0">
              <a:cs typeface="Arial"/>
            </a:endParaRPr>
          </a:p>
          <a:p>
            <a:pPr marL="914400" lvl="1" indent="-457200" eaLnBrk="0" hangingPunct="0">
              <a:lnSpc>
                <a:spcPct val="105000"/>
              </a:lnSpc>
              <a:buFont typeface="+mj-lt"/>
              <a:buAutoNum type="alphaLcParenR"/>
            </a:pPr>
            <a:r>
              <a:rPr lang="en-US" dirty="0"/>
              <a:t>Purple = Outdoor Units</a:t>
            </a:r>
            <a:endParaRPr lang="en-US" dirty="0">
              <a:cs typeface="Arial"/>
            </a:endParaRPr>
          </a:p>
          <a:p>
            <a:pPr marL="914400" lvl="1" indent="-457200" eaLnBrk="0" hangingPunct="0">
              <a:lnSpc>
                <a:spcPct val="105000"/>
              </a:lnSpc>
              <a:buFont typeface="+mj-lt"/>
              <a:buAutoNum type="alphaLcParenR"/>
            </a:pPr>
            <a:r>
              <a:rPr lang="en-US" dirty="0"/>
              <a:t>Gold = Commercial</a:t>
            </a:r>
            <a:endParaRPr lang="en-US" dirty="0">
              <a:cs typeface="Arial"/>
            </a:endParaRPr>
          </a:p>
          <a:p>
            <a:pPr lvl="1" eaLnBrk="0" hangingPunct="0">
              <a:lnSpc>
                <a:spcPct val="105000"/>
              </a:lnSpc>
            </a:pPr>
            <a:endParaRPr lang="en-US" sz="400"/>
          </a:p>
          <a:p>
            <a:pPr eaLnBrk="0" hangingPunct="0">
              <a:lnSpc>
                <a:spcPct val="105000"/>
              </a:lnSpc>
            </a:pPr>
            <a:r>
              <a:rPr lang="en-US" sz="2000" dirty="0"/>
              <a:t>3.   Model Number</a:t>
            </a:r>
            <a:endParaRPr lang="en-US" sz="2000" dirty="0">
              <a:cs typeface="Arial"/>
            </a:endParaRPr>
          </a:p>
          <a:p>
            <a:pPr eaLnBrk="0" hangingPunct="0">
              <a:lnSpc>
                <a:spcPct val="105000"/>
              </a:lnSpc>
            </a:pPr>
            <a:endParaRPr lang="en-US" sz="400"/>
          </a:p>
          <a:p>
            <a:pPr eaLnBrk="0" hangingPunct="0">
              <a:lnSpc>
                <a:spcPct val="105000"/>
              </a:lnSpc>
            </a:pPr>
            <a:r>
              <a:rPr lang="en-US" sz="2000" dirty="0"/>
              <a:t>4.   Large Product Image(s)</a:t>
            </a:r>
            <a:endParaRPr lang="en-US" sz="2000" dirty="0">
              <a:cs typeface="Arial"/>
            </a:endParaRPr>
          </a:p>
          <a:p>
            <a:pPr eaLnBrk="0" hangingPunct="0">
              <a:lnSpc>
                <a:spcPct val="105000"/>
              </a:lnSpc>
            </a:pPr>
            <a:endParaRPr lang="en-US" sz="400"/>
          </a:p>
          <a:p>
            <a:pPr eaLnBrk="0" hangingPunct="0">
              <a:lnSpc>
                <a:spcPct val="105000"/>
              </a:lnSpc>
            </a:pPr>
            <a:r>
              <a:rPr lang="en-US" sz="2000" dirty="0"/>
              <a:t>5.   Key Attributes</a:t>
            </a:r>
            <a:endParaRPr lang="en-US" sz="2000" dirty="0">
              <a:cs typeface="Arial"/>
            </a:endParaRPr>
          </a:p>
          <a:p>
            <a:pPr eaLnBrk="0" hangingPunct="0">
              <a:lnSpc>
                <a:spcPct val="105000"/>
              </a:lnSpc>
            </a:pPr>
            <a:endParaRPr lang="en-US" sz="400"/>
          </a:p>
          <a:p>
            <a:pPr marL="914400" lvl="1" indent="-457200" eaLnBrk="0" hangingPunct="0">
              <a:lnSpc>
                <a:spcPct val="105000"/>
              </a:lnSpc>
              <a:buFont typeface="+mj-lt"/>
              <a:buAutoNum type="alphaLcParenR"/>
            </a:pPr>
            <a:r>
              <a:rPr lang="en-US" dirty="0"/>
              <a:t>Stages</a:t>
            </a:r>
            <a:endParaRPr lang="en-US" dirty="0">
              <a:cs typeface="Arial"/>
            </a:endParaRPr>
          </a:p>
          <a:p>
            <a:pPr marL="914400" lvl="1" indent="-457200" eaLnBrk="0" hangingPunct="0">
              <a:lnSpc>
                <a:spcPct val="105000"/>
              </a:lnSpc>
              <a:buFont typeface="+mj-lt"/>
              <a:buAutoNum type="alphaLcParenR"/>
            </a:pPr>
            <a:r>
              <a:rPr lang="en-US" dirty="0"/>
              <a:t>Blower Motor Type</a:t>
            </a:r>
            <a:endParaRPr lang="en-US" dirty="0">
              <a:cs typeface="Arial"/>
            </a:endParaRPr>
          </a:p>
          <a:p>
            <a:pPr marL="914400" lvl="1" indent="-457200" eaLnBrk="0" hangingPunct="0">
              <a:lnSpc>
                <a:spcPct val="105000"/>
              </a:lnSpc>
              <a:buFont typeface="+mj-lt"/>
              <a:buAutoNum type="alphaLcParenR"/>
            </a:pPr>
            <a:r>
              <a:rPr lang="en-US" dirty="0"/>
              <a:t>Ignitor Voltage</a:t>
            </a:r>
            <a:endParaRPr lang="en-US" dirty="0">
              <a:cs typeface="Arial"/>
            </a:endParaRPr>
          </a:p>
          <a:p>
            <a:pPr marL="914400" lvl="1" indent="-457200" eaLnBrk="0" hangingPunct="0">
              <a:lnSpc>
                <a:spcPct val="105000"/>
              </a:lnSpc>
              <a:buFont typeface="+mj-lt"/>
              <a:buAutoNum type="alphaLcParenR"/>
            </a:pPr>
            <a:r>
              <a:rPr lang="en-US" dirty="0"/>
              <a:t>Other</a:t>
            </a:r>
            <a:endParaRPr lang="en-US" dirty="0">
              <a:cs typeface="Arial"/>
            </a:endParaRPr>
          </a:p>
          <a:p>
            <a:pPr lvl="1" eaLnBrk="0" hangingPunct="0">
              <a:lnSpc>
                <a:spcPct val="105000"/>
              </a:lnSpc>
            </a:pPr>
            <a:endParaRPr lang="en-US" sz="400"/>
          </a:p>
          <a:p>
            <a:pPr eaLnBrk="0" hangingPunct="0">
              <a:lnSpc>
                <a:spcPct val="105000"/>
              </a:lnSpc>
            </a:pPr>
            <a:r>
              <a:rPr lang="en-US" sz="2000" dirty="0"/>
              <a:t>6.   Cross Reference on box</a:t>
            </a:r>
            <a:endParaRPr lang="en-US" sz="2000" dirty="0">
              <a:cs typeface="Arial"/>
            </a:endParaRPr>
          </a:p>
          <a:p>
            <a:pPr marL="457200" indent="-457200" eaLnBrk="0" hangingPunct="0">
              <a:lnSpc>
                <a:spcPct val="105000"/>
              </a:lnSpc>
              <a:buFont typeface="+mj-lt"/>
              <a:buAutoNum type="arabicPeriod"/>
            </a:pPr>
            <a:endParaRPr lang="en-US" sz="2000"/>
          </a:p>
        </p:txBody>
      </p:sp>
      <p:sp>
        <p:nvSpPr>
          <p:cNvPr id="20" name="Oval 19">
            <a:extLst>
              <a:ext uri="{FF2B5EF4-FFF2-40B4-BE49-F238E27FC236}">
                <a16:creationId xmlns:a16="http://schemas.microsoft.com/office/drawing/2014/main" id="{E32686D0-0D86-489F-96F6-246DB96D4577}"/>
              </a:ext>
            </a:extLst>
          </p:cNvPr>
          <p:cNvSpPr/>
          <p:nvPr/>
        </p:nvSpPr>
        <p:spPr bwMode="auto">
          <a:xfrm>
            <a:off x="3443852" y="1153220"/>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1</a:t>
            </a:r>
          </a:p>
        </p:txBody>
      </p:sp>
      <p:sp>
        <p:nvSpPr>
          <p:cNvPr id="22" name="Oval 21">
            <a:extLst>
              <a:ext uri="{FF2B5EF4-FFF2-40B4-BE49-F238E27FC236}">
                <a16:creationId xmlns:a16="http://schemas.microsoft.com/office/drawing/2014/main" id="{FFA6CAFF-CED3-4A0A-9E2E-72B3017A0E58}"/>
              </a:ext>
            </a:extLst>
          </p:cNvPr>
          <p:cNvSpPr/>
          <p:nvPr/>
        </p:nvSpPr>
        <p:spPr bwMode="auto">
          <a:xfrm>
            <a:off x="4299747" y="1372541"/>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2</a:t>
            </a:r>
          </a:p>
        </p:txBody>
      </p:sp>
      <p:sp>
        <p:nvSpPr>
          <p:cNvPr id="24" name="Oval 23">
            <a:extLst>
              <a:ext uri="{FF2B5EF4-FFF2-40B4-BE49-F238E27FC236}">
                <a16:creationId xmlns:a16="http://schemas.microsoft.com/office/drawing/2014/main" id="{155CC894-BE39-4E13-9F74-1F12C02D17CC}"/>
              </a:ext>
            </a:extLst>
          </p:cNvPr>
          <p:cNvSpPr/>
          <p:nvPr/>
        </p:nvSpPr>
        <p:spPr bwMode="auto">
          <a:xfrm>
            <a:off x="428933" y="1676524"/>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3</a:t>
            </a:r>
          </a:p>
        </p:txBody>
      </p:sp>
      <p:sp>
        <p:nvSpPr>
          <p:cNvPr id="25" name="Oval 24">
            <a:extLst>
              <a:ext uri="{FF2B5EF4-FFF2-40B4-BE49-F238E27FC236}">
                <a16:creationId xmlns:a16="http://schemas.microsoft.com/office/drawing/2014/main" id="{EB22B2E8-0BA7-4631-9B39-86BE6B475402}"/>
              </a:ext>
            </a:extLst>
          </p:cNvPr>
          <p:cNvSpPr/>
          <p:nvPr/>
        </p:nvSpPr>
        <p:spPr bwMode="auto">
          <a:xfrm>
            <a:off x="3108814" y="1976222"/>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4</a:t>
            </a:r>
          </a:p>
        </p:txBody>
      </p:sp>
      <p:sp>
        <p:nvSpPr>
          <p:cNvPr id="26" name="Oval 25">
            <a:extLst>
              <a:ext uri="{FF2B5EF4-FFF2-40B4-BE49-F238E27FC236}">
                <a16:creationId xmlns:a16="http://schemas.microsoft.com/office/drawing/2014/main" id="{8E450CE7-66DA-482A-8C86-A2684CD1D752}"/>
              </a:ext>
            </a:extLst>
          </p:cNvPr>
          <p:cNvSpPr/>
          <p:nvPr/>
        </p:nvSpPr>
        <p:spPr bwMode="auto">
          <a:xfrm>
            <a:off x="431916" y="2184300"/>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5</a:t>
            </a:r>
          </a:p>
        </p:txBody>
      </p:sp>
      <p:sp>
        <p:nvSpPr>
          <p:cNvPr id="27" name="Oval 26">
            <a:extLst>
              <a:ext uri="{FF2B5EF4-FFF2-40B4-BE49-F238E27FC236}">
                <a16:creationId xmlns:a16="http://schemas.microsoft.com/office/drawing/2014/main" id="{E43FF293-0CF8-4D8E-A83E-1619A460EDE8}"/>
              </a:ext>
            </a:extLst>
          </p:cNvPr>
          <p:cNvSpPr/>
          <p:nvPr/>
        </p:nvSpPr>
        <p:spPr bwMode="auto">
          <a:xfrm>
            <a:off x="469686" y="3924442"/>
            <a:ext cx="303983" cy="303983"/>
          </a:xfrm>
          <a:prstGeom prst="ellipse">
            <a:avLst/>
          </a:prstGeom>
          <a:solidFill>
            <a:schemeClr val="accent2"/>
          </a:solidFill>
          <a:ln w="9525">
            <a:noFill/>
            <a:round/>
            <a:headEnd/>
            <a:tailEnd/>
          </a:ln>
          <a:effectLst/>
        </p:spPr>
        <p:txBody>
          <a:bodyPr wrap="square" rtlCol="0"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mn-ea"/>
                <a:cs typeface="+mn-cs"/>
              </a:rPr>
              <a:t>6</a:t>
            </a:r>
          </a:p>
        </p:txBody>
      </p:sp>
    </p:spTree>
    <p:extLst>
      <p:ext uri="{BB962C8B-B14F-4D97-AF65-F5344CB8AC3E}">
        <p14:creationId xmlns:p14="http://schemas.microsoft.com/office/powerpoint/2010/main" val="19253019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p:txBody>
          <a:bodyPr/>
          <a:lstStyle/>
          <a:p>
            <a:r>
              <a:rPr lang="en-US" sz="2800" b="1"/>
              <a:t>Technical</a:t>
            </a:r>
            <a:endParaRPr lang="en-US" sz="2800"/>
          </a:p>
        </p:txBody>
      </p:sp>
      <p:sp>
        <p:nvSpPr>
          <p:cNvPr id="6" name="Text Placeholder 2">
            <a:extLst>
              <a:ext uri="{FF2B5EF4-FFF2-40B4-BE49-F238E27FC236}">
                <a16:creationId xmlns:a16="http://schemas.microsoft.com/office/drawing/2014/main" id="{03E00D3C-3FDF-4D79-8335-B9E2BA49E4AF}"/>
              </a:ext>
            </a:extLst>
          </p:cNvPr>
          <p:cNvSpPr>
            <a:spLocks noGrp="1"/>
          </p:cNvSpPr>
          <p:nvPr>
            <p:ph type="body" sz="quarter" idx="14"/>
          </p:nvPr>
        </p:nvSpPr>
        <p:spPr>
          <a:xfrm>
            <a:off x="4702520" y="3150012"/>
            <a:ext cx="3200510" cy="939023"/>
          </a:xfrm>
        </p:spPr>
        <p:txBody>
          <a:bodyPr/>
          <a:lstStyle/>
          <a:p>
            <a:r>
              <a:rPr lang="en-US" dirty="0"/>
              <a:t>49M11-843 </a:t>
            </a:r>
            <a:r>
              <a:rPr lang="en-US" dirty="0" err="1"/>
              <a:t>SureSwitch</a:t>
            </a:r>
            <a:r>
              <a:rPr lang="en-US" sz="1800" dirty="0"/>
              <a:t>™</a:t>
            </a:r>
            <a:r>
              <a:rPr lang="en-US" dirty="0"/>
              <a:t> Multi-Volt Contactor</a:t>
            </a:r>
          </a:p>
        </p:txBody>
      </p:sp>
    </p:spTree>
    <p:extLst>
      <p:ext uri="{BB962C8B-B14F-4D97-AF65-F5344CB8AC3E}">
        <p14:creationId xmlns:p14="http://schemas.microsoft.com/office/powerpoint/2010/main" val="6796132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63C1C6-2C57-4588-BA8F-9B4709EABB04}"/>
              </a:ext>
            </a:extLst>
          </p:cNvPr>
          <p:cNvSpPr>
            <a:spLocks noGrp="1"/>
          </p:cNvSpPr>
          <p:nvPr>
            <p:ph type="title"/>
          </p:nvPr>
        </p:nvSpPr>
        <p:spPr>
          <a:xfrm>
            <a:off x="393192" y="123986"/>
            <a:ext cx="8356600" cy="951665"/>
          </a:xfrm>
        </p:spPr>
        <p:txBody>
          <a:bodyPr/>
          <a:lstStyle/>
          <a:p>
            <a:r>
              <a:rPr lang="en-US" sz="2400" b="1"/>
              <a:t>Introduction</a:t>
            </a:r>
            <a:endParaRPr lang="en-US" sz="2400"/>
          </a:p>
        </p:txBody>
      </p:sp>
      <p:sp>
        <p:nvSpPr>
          <p:cNvPr id="12" name="Content Placeholder 2">
            <a:extLst>
              <a:ext uri="{FF2B5EF4-FFF2-40B4-BE49-F238E27FC236}">
                <a16:creationId xmlns:a16="http://schemas.microsoft.com/office/drawing/2014/main" id="{D242B2CB-20D9-4CD8-8591-4FBFCA72C476}"/>
              </a:ext>
            </a:extLst>
          </p:cNvPr>
          <p:cNvSpPr txBox="1">
            <a:spLocks/>
          </p:cNvSpPr>
          <p:nvPr/>
        </p:nvSpPr>
        <p:spPr>
          <a:xfrm>
            <a:off x="403269" y="1308576"/>
            <a:ext cx="4759670" cy="497240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nSpc>
                <a:spcPct val="100000"/>
              </a:lnSpc>
              <a:buNone/>
            </a:pPr>
            <a:r>
              <a:rPr lang="en-US" dirty="0"/>
              <a:t>The 49M11-843 </a:t>
            </a:r>
            <a:r>
              <a:rPr lang="en-US" dirty="0" err="1"/>
              <a:t>SureSwitch</a:t>
            </a:r>
            <a:r>
              <a:rPr lang="en-US" sz="2000" dirty="0"/>
              <a:t>™</a:t>
            </a:r>
            <a:r>
              <a:rPr lang="en-US" dirty="0"/>
              <a:t> Multi-Volt Contactor is the next generation contactor with a microprocessor brain that replaces</a:t>
            </a:r>
            <a:r>
              <a:rPr lang="en-US" dirty="0">
                <a:solidFill>
                  <a:srgbClr val="3F4040"/>
                </a:solidFill>
              </a:rPr>
              <a:t> 24v, 120v, 208v, or 240v coil contactors.</a:t>
            </a:r>
            <a:endParaRPr lang="en-US" dirty="0"/>
          </a:p>
          <a:p>
            <a:pPr marL="0" indent="0">
              <a:buNone/>
            </a:pPr>
            <a:endParaRPr lang="en-US" sz="400" dirty="0"/>
          </a:p>
          <a:p>
            <a:r>
              <a:rPr lang="en-US" sz="1800" dirty="0"/>
              <a:t>Microprocessor control nearly eliminates contact welding and pitting</a:t>
            </a:r>
          </a:p>
          <a:p>
            <a:r>
              <a:rPr lang="en-US" sz="1800" dirty="0"/>
              <a:t>Sealed to keep out insects and debris </a:t>
            </a:r>
          </a:p>
          <a:p>
            <a:r>
              <a:rPr lang="en-US" sz="1800" dirty="0"/>
              <a:t>Protects condensers from brownouts and short cycling</a:t>
            </a:r>
          </a:p>
          <a:p>
            <a:r>
              <a:rPr lang="en-US" sz="1800" dirty="0"/>
              <a:t>Compatible with single stage residential AC/Heat pumps with PSC fan motors.</a:t>
            </a:r>
          </a:p>
          <a:p>
            <a:r>
              <a:rPr lang="en-US" sz="1800" dirty="0"/>
              <a:t>Also compatible with refrigeration equipment such as walk-in coolers, refrigeration cases, ice machines, and carbonated beverage machines.</a:t>
            </a:r>
            <a:br>
              <a:rPr lang="en-US" dirty="0"/>
            </a:br>
            <a:br>
              <a:rPr lang="en-US" dirty="0"/>
            </a:br>
            <a:endParaRPr lang="en-US" kern="0" dirty="0">
              <a:cs typeface="Arial"/>
            </a:endParaRPr>
          </a:p>
        </p:txBody>
      </p:sp>
      <p:pic>
        <p:nvPicPr>
          <p:cNvPr id="8" name="Picture 7">
            <a:extLst>
              <a:ext uri="{FF2B5EF4-FFF2-40B4-BE49-F238E27FC236}">
                <a16:creationId xmlns:a16="http://schemas.microsoft.com/office/drawing/2014/main" id="{260D294A-9C12-444D-BAAA-455FD5840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5838" y="4080157"/>
            <a:ext cx="2477441" cy="2477441"/>
          </a:xfrm>
          <a:prstGeom prst="rect">
            <a:avLst/>
          </a:prstGeom>
        </p:spPr>
      </p:pic>
      <p:grpSp>
        <p:nvGrpSpPr>
          <p:cNvPr id="19" name="Group 18">
            <a:extLst>
              <a:ext uri="{FF2B5EF4-FFF2-40B4-BE49-F238E27FC236}">
                <a16:creationId xmlns:a16="http://schemas.microsoft.com/office/drawing/2014/main" id="{0CA37B50-FE50-40D9-81CC-B641D9734A2E}"/>
              </a:ext>
            </a:extLst>
          </p:cNvPr>
          <p:cNvGrpSpPr/>
          <p:nvPr/>
        </p:nvGrpSpPr>
        <p:grpSpPr>
          <a:xfrm>
            <a:off x="6912264" y="4193262"/>
            <a:ext cx="1934201" cy="2354904"/>
            <a:chOff x="6704030" y="4068468"/>
            <a:chExt cx="2036701" cy="2479698"/>
          </a:xfrm>
        </p:grpSpPr>
        <p:pic>
          <p:nvPicPr>
            <p:cNvPr id="17" name="Picture 16" descr="A picture containing air conditioner, appliance, plastic&#10;&#10;Description automatically generated">
              <a:extLst>
                <a:ext uri="{FF2B5EF4-FFF2-40B4-BE49-F238E27FC236}">
                  <a16:creationId xmlns:a16="http://schemas.microsoft.com/office/drawing/2014/main" id="{9F2B3F4B-1EB2-4ED4-BDAA-B5CAAE230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30" y="4068468"/>
              <a:ext cx="2036701" cy="2479698"/>
            </a:xfrm>
            <a:prstGeom prst="rect">
              <a:avLst/>
            </a:prstGeom>
          </p:spPr>
        </p:pic>
        <p:sp>
          <p:nvSpPr>
            <p:cNvPr id="18" name="Oval 17">
              <a:extLst>
                <a:ext uri="{FF2B5EF4-FFF2-40B4-BE49-F238E27FC236}">
                  <a16:creationId xmlns:a16="http://schemas.microsoft.com/office/drawing/2014/main" id="{FC858D32-22F8-4387-A4FD-CF81008E4E3C}"/>
                </a:ext>
              </a:extLst>
            </p:cNvPr>
            <p:cNvSpPr/>
            <p:nvPr/>
          </p:nvSpPr>
          <p:spPr bwMode="auto">
            <a:xfrm rot="454955">
              <a:off x="7143857" y="4969536"/>
              <a:ext cx="290729"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0" name="Oval 19">
              <a:extLst>
                <a:ext uri="{FF2B5EF4-FFF2-40B4-BE49-F238E27FC236}">
                  <a16:creationId xmlns:a16="http://schemas.microsoft.com/office/drawing/2014/main" id="{629D8038-13FF-4D82-B0AE-0F6F701FB759}"/>
                </a:ext>
              </a:extLst>
            </p:cNvPr>
            <p:cNvSpPr/>
            <p:nvPr/>
          </p:nvSpPr>
          <p:spPr bwMode="auto">
            <a:xfrm rot="454955">
              <a:off x="7679122" y="5321695"/>
              <a:ext cx="358427"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pic>
        <p:nvPicPr>
          <p:cNvPr id="2" name="Picture 10" descr="A picture containing text, electronics&#10;&#10;Description automatically generated">
            <a:extLst>
              <a:ext uri="{FF2B5EF4-FFF2-40B4-BE49-F238E27FC236}">
                <a16:creationId xmlns:a16="http://schemas.microsoft.com/office/drawing/2014/main" id="{2332A3C6-FEF8-4452-A68F-FEBC59FA0087}"/>
              </a:ext>
            </a:extLst>
          </p:cNvPr>
          <p:cNvPicPr>
            <a:picLocks noChangeAspect="1"/>
          </p:cNvPicPr>
          <p:nvPr/>
        </p:nvPicPr>
        <p:blipFill>
          <a:blip r:embed="rId4"/>
          <a:stretch>
            <a:fillRect/>
          </a:stretch>
        </p:blipFill>
        <p:spPr>
          <a:xfrm>
            <a:off x="4373347" y="1033761"/>
            <a:ext cx="3612048" cy="2698492"/>
          </a:xfrm>
          <a:prstGeom prst="rect">
            <a:avLst/>
          </a:prstGeom>
        </p:spPr>
      </p:pic>
      <p:pic>
        <p:nvPicPr>
          <p:cNvPr id="3" name="Picture 2" descr="A picture containing text, electronics, parking, control panel&#10;&#10;Description automatically generated">
            <a:extLst>
              <a:ext uri="{FF2B5EF4-FFF2-40B4-BE49-F238E27FC236}">
                <a16:creationId xmlns:a16="http://schemas.microsoft.com/office/drawing/2014/main" id="{2C4803DF-1F07-4770-9AA2-B71132827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94" y="1515832"/>
            <a:ext cx="1160815" cy="1658433"/>
          </a:xfrm>
          <a:prstGeom prst="rect">
            <a:avLst/>
          </a:prstGeom>
        </p:spPr>
      </p:pic>
    </p:spTree>
    <p:extLst>
      <p:ext uri="{BB962C8B-B14F-4D97-AF65-F5344CB8AC3E}">
        <p14:creationId xmlns:p14="http://schemas.microsoft.com/office/powerpoint/2010/main" val="4136672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8144A988-3FBC-424B-84D5-7DF770BA193B}"/>
              </a:ext>
            </a:extLst>
          </p:cNvPr>
          <p:cNvSpPr>
            <a:spLocks noGrp="1"/>
          </p:cNvSpPr>
          <p:nvPr>
            <p:ph type="title"/>
          </p:nvPr>
        </p:nvSpPr>
        <p:spPr>
          <a:xfrm>
            <a:off x="393191" y="123986"/>
            <a:ext cx="8585345" cy="951665"/>
          </a:xfrm>
        </p:spPr>
        <p:txBody>
          <a:bodyPr/>
          <a:lstStyle/>
          <a:p>
            <a:r>
              <a:rPr lang="en-US" sz="2400" b="1" dirty="0"/>
              <a:t>49M11-843 </a:t>
            </a:r>
            <a:r>
              <a:rPr lang="en-US" sz="2400" b="1" dirty="0" err="1"/>
              <a:t>SureSwitch</a:t>
            </a:r>
            <a:r>
              <a:rPr lang="en-US" sz="2400" b="1" dirty="0"/>
              <a:t>™ Multi-Volt Contactor Features</a:t>
            </a:r>
          </a:p>
        </p:txBody>
      </p:sp>
      <p:sp>
        <p:nvSpPr>
          <p:cNvPr id="26" name="Rectangle 25">
            <a:extLst>
              <a:ext uri="{FF2B5EF4-FFF2-40B4-BE49-F238E27FC236}">
                <a16:creationId xmlns:a16="http://schemas.microsoft.com/office/drawing/2014/main" id="{0BF3DBAB-90D8-4E3A-9E2D-B99F266C8D7D}"/>
              </a:ext>
            </a:extLst>
          </p:cNvPr>
          <p:cNvSpPr/>
          <p:nvPr/>
        </p:nvSpPr>
        <p:spPr bwMode="auto">
          <a:xfrm rot="16200000">
            <a:off x="4643220" y="1616238"/>
            <a:ext cx="4839468" cy="41620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9" name="Content Placeholder 4">
            <a:extLst>
              <a:ext uri="{FF2B5EF4-FFF2-40B4-BE49-F238E27FC236}">
                <a16:creationId xmlns:a16="http://schemas.microsoft.com/office/drawing/2014/main" id="{329ACB33-8C8A-4836-863A-54FB6BFAE583}"/>
              </a:ext>
            </a:extLst>
          </p:cNvPr>
          <p:cNvSpPr txBox="1">
            <a:spLocks/>
          </p:cNvSpPr>
          <p:nvPr/>
        </p:nvSpPr>
        <p:spPr>
          <a:xfrm>
            <a:off x="404296" y="1344196"/>
            <a:ext cx="3913660" cy="4906084"/>
          </a:xfrm>
          <a:prstGeom prst="rect">
            <a:avLst/>
          </a:prstGeom>
        </p:spPr>
        <p:txBody>
          <a:bodyPr lIns="91440" tIns="45720" rIns="91440" bIns="45720"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004B8D"/>
              </a:buClr>
              <a:buNone/>
            </a:pPr>
            <a:r>
              <a:rPr lang="en-US" sz="1800" b="1" kern="0" dirty="0"/>
              <a:t>Features:</a:t>
            </a:r>
          </a:p>
          <a:p>
            <a:pPr marL="0" indent="0">
              <a:buClr>
                <a:srgbClr val="004B8D"/>
              </a:buClr>
              <a:buNone/>
            </a:pPr>
            <a:endParaRPr lang="en-US" sz="400" kern="0">
              <a:solidFill>
                <a:srgbClr val="3F4040"/>
              </a:solidFill>
            </a:endParaRPr>
          </a:p>
          <a:p>
            <a:pPr marL="342900" indent="-342900">
              <a:buClr>
                <a:schemeClr val="accent2"/>
              </a:buClr>
              <a:buSzPct val="100000"/>
              <a:buFont typeface="+mj-lt"/>
              <a:buAutoNum type="arabicParenR"/>
            </a:pPr>
            <a:r>
              <a:rPr lang="en-US" sz="1800" kern="0" dirty="0"/>
              <a:t>Line voltage Brownout Protection</a:t>
            </a:r>
            <a:endParaRPr lang="en-US" sz="1800" kern="0" dirty="0">
              <a:cs typeface="Arial"/>
            </a:endParaRPr>
          </a:p>
          <a:p>
            <a:pPr marL="342900" indent="-342900">
              <a:buClr>
                <a:schemeClr val="accent2"/>
              </a:buClr>
              <a:buSzPct val="100000"/>
              <a:buFont typeface="+mj-lt"/>
              <a:buAutoNum type="arabicParenR"/>
            </a:pPr>
            <a:r>
              <a:rPr lang="en-US" sz="1800" kern="0" dirty="0"/>
              <a:t>Test Button to simulate a 5 sec “Y” call </a:t>
            </a:r>
            <a:endParaRPr lang="en-US" sz="1800" kern="0" dirty="0">
              <a:cs typeface="Arial"/>
            </a:endParaRPr>
          </a:p>
          <a:p>
            <a:pPr marL="342900" indent="-342900">
              <a:buClr>
                <a:schemeClr val="accent2"/>
              </a:buClr>
              <a:buSzPct val="100000"/>
              <a:buFont typeface="+mj-lt"/>
              <a:buAutoNum type="arabicParenR"/>
            </a:pPr>
            <a:r>
              <a:rPr lang="en-US" sz="1800" kern="0" dirty="0"/>
              <a:t>Short Cycle Protection Delay Switch</a:t>
            </a:r>
            <a:endParaRPr lang="en-US" sz="1800" kern="0" dirty="0">
              <a:cs typeface="Arial"/>
            </a:endParaRPr>
          </a:p>
          <a:p>
            <a:pPr marL="285750" lvl="1" indent="0">
              <a:buClr>
                <a:schemeClr val="accent2"/>
              </a:buClr>
              <a:buSzPct val="100000"/>
              <a:buNone/>
            </a:pPr>
            <a:r>
              <a:rPr lang="en-US" sz="1400" kern="0" dirty="0"/>
              <a:t>- Factory set to on (3 minutes)</a:t>
            </a:r>
            <a:endParaRPr lang="en-US" sz="1400" kern="0" dirty="0">
              <a:cs typeface="Arial"/>
            </a:endParaRPr>
          </a:p>
          <a:p>
            <a:pPr marL="342900" indent="-342900">
              <a:buClr>
                <a:schemeClr val="accent2"/>
              </a:buClr>
              <a:buSzPct val="100000"/>
              <a:buFont typeface="+mj-lt"/>
              <a:buAutoNum type="arabicParenR"/>
            </a:pPr>
            <a:r>
              <a:rPr lang="en-US" sz="1800" kern="0" dirty="0"/>
              <a:t>Lifetime Cycle count Button</a:t>
            </a:r>
            <a:endParaRPr lang="en-US" sz="1800" kern="0" dirty="0">
              <a:cs typeface="Arial"/>
            </a:endParaRPr>
          </a:p>
          <a:p>
            <a:pPr marL="342900" indent="-342900">
              <a:buClr>
                <a:schemeClr val="accent2"/>
              </a:buClr>
              <a:buSzPct val="100000"/>
              <a:buFont typeface="+mj-lt"/>
              <a:buAutoNum type="arabicParenR"/>
            </a:pPr>
            <a:r>
              <a:rPr lang="en-US" sz="1800" kern="0" dirty="0"/>
              <a:t>Brown Out Protection Switch</a:t>
            </a:r>
            <a:endParaRPr lang="en-US" sz="1800" kern="0" dirty="0">
              <a:cs typeface="Arial"/>
            </a:endParaRPr>
          </a:p>
          <a:p>
            <a:pPr marL="285750" lvl="1" indent="0">
              <a:buClr>
                <a:schemeClr val="accent2"/>
              </a:buClr>
              <a:buSzPct val="100000"/>
              <a:buNone/>
            </a:pPr>
            <a:r>
              <a:rPr lang="en-US" sz="1400" kern="0" dirty="0"/>
              <a:t>- Factory set to on (180v &gt;4sec.)</a:t>
            </a:r>
            <a:endParaRPr lang="en-US" sz="1400" kern="0" dirty="0">
              <a:cs typeface="Arial"/>
            </a:endParaRPr>
          </a:p>
          <a:p>
            <a:pPr marL="342900" indent="-342900">
              <a:buClr>
                <a:schemeClr val="accent2"/>
              </a:buClr>
              <a:buSzPct val="100000"/>
              <a:buFont typeface="+mj-lt"/>
              <a:buAutoNum type="arabicParenR"/>
            </a:pPr>
            <a:r>
              <a:rPr lang="en-US" sz="1800" kern="0" dirty="0"/>
              <a:t>Tricolor LED Fault/Status Indicator</a:t>
            </a:r>
            <a:endParaRPr lang="en-US" sz="1800" kern="0" dirty="0">
              <a:cs typeface="Arial"/>
            </a:endParaRPr>
          </a:p>
          <a:p>
            <a:pPr marL="342900" indent="-342900">
              <a:buClr>
                <a:schemeClr val="accent2"/>
              </a:buClr>
              <a:buSzPct val="100000"/>
              <a:buFont typeface="+mj-lt"/>
              <a:buAutoNum type="arabicParenR"/>
            </a:pPr>
            <a:r>
              <a:rPr lang="en-US" sz="1800" kern="0" dirty="0">
                <a:solidFill>
                  <a:srgbClr val="3F4040"/>
                </a:solidFill>
              </a:rPr>
              <a:t>24v/120v/240v Coils </a:t>
            </a:r>
            <a:endParaRPr lang="en-US" sz="1800" kern="0" dirty="0">
              <a:solidFill>
                <a:srgbClr val="3F4040"/>
              </a:solidFill>
              <a:cs typeface="Arial"/>
            </a:endParaRPr>
          </a:p>
          <a:p>
            <a:pPr marL="342900" indent="-342900">
              <a:buClr>
                <a:schemeClr val="accent2"/>
              </a:buClr>
              <a:buSzPct val="100000"/>
              <a:buFont typeface="+mj-lt"/>
              <a:buAutoNum type="arabicParenR"/>
            </a:pPr>
            <a:r>
              <a:rPr lang="en-US" sz="1800" kern="0" dirty="0">
                <a:solidFill>
                  <a:srgbClr val="3F4040"/>
                </a:solidFill>
              </a:rPr>
              <a:t>Random Start Delay following Brownout (5-90sec.) (Not Pictured)</a:t>
            </a:r>
            <a:endParaRPr lang="en-US" sz="1800" kern="0" dirty="0">
              <a:solidFill>
                <a:srgbClr val="3F4040"/>
              </a:solidFill>
              <a:cs typeface="Arial"/>
            </a:endParaRPr>
          </a:p>
          <a:p>
            <a:pPr marL="342900" indent="-342900">
              <a:buClr>
                <a:schemeClr val="accent2"/>
              </a:buClr>
              <a:buSzPct val="100000"/>
              <a:buFont typeface="+mj-lt"/>
              <a:buAutoNum type="arabicParenR"/>
            </a:pPr>
            <a:r>
              <a:rPr lang="en-US" sz="1800" kern="0" dirty="0">
                <a:solidFill>
                  <a:srgbClr val="3F4040"/>
                </a:solidFill>
              </a:rPr>
              <a:t>Sealed Contacts (Not Pictured)</a:t>
            </a:r>
            <a:endParaRPr lang="en-US" sz="1800" kern="0" dirty="0"/>
          </a:p>
          <a:p>
            <a:pPr marL="342900" indent="-342900">
              <a:buClr>
                <a:srgbClr val="004B8D"/>
              </a:buClr>
              <a:buFont typeface="+mj-lt"/>
              <a:buAutoNum type="arabicParenR"/>
            </a:pPr>
            <a:endParaRPr lang="en-US" sz="1800" kern="0">
              <a:solidFill>
                <a:srgbClr val="3F4040"/>
              </a:solidFill>
            </a:endParaRPr>
          </a:p>
          <a:p>
            <a:pPr marL="342900" indent="-342900">
              <a:buClr>
                <a:srgbClr val="004B8D"/>
              </a:buClr>
              <a:buFont typeface="+mj-lt"/>
              <a:buAutoNum type="arabicParenR"/>
            </a:pPr>
            <a:endParaRPr lang="en-US" sz="1800" kern="0"/>
          </a:p>
        </p:txBody>
      </p:sp>
      <p:sp>
        <p:nvSpPr>
          <p:cNvPr id="80" name="TextBox 79">
            <a:extLst>
              <a:ext uri="{FF2B5EF4-FFF2-40B4-BE49-F238E27FC236}">
                <a16:creationId xmlns:a16="http://schemas.microsoft.com/office/drawing/2014/main" id="{0FF6EDE1-5011-46A4-9FF1-07FAD67BEE51}"/>
              </a:ext>
            </a:extLst>
          </p:cNvPr>
          <p:cNvSpPr txBox="1"/>
          <p:nvPr/>
        </p:nvSpPr>
        <p:spPr bwMode="auto">
          <a:xfrm>
            <a:off x="5951415" y="5575181"/>
            <a:ext cx="2283246" cy="276999"/>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6" name="Picture 5" descr="A picture containing text, electronics, parking, control panel&#10;&#10;Description automatically generated">
            <a:extLst>
              <a:ext uri="{FF2B5EF4-FFF2-40B4-BE49-F238E27FC236}">
                <a16:creationId xmlns:a16="http://schemas.microsoft.com/office/drawing/2014/main" id="{C4398921-B19A-4055-9BB7-D5E41057A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411" y="1397736"/>
            <a:ext cx="2881641" cy="4062528"/>
          </a:xfrm>
          <a:prstGeom prst="rect">
            <a:avLst/>
          </a:prstGeom>
        </p:spPr>
      </p:pic>
      <p:sp>
        <p:nvSpPr>
          <p:cNvPr id="82" name="Oval 81">
            <a:extLst>
              <a:ext uri="{FF2B5EF4-FFF2-40B4-BE49-F238E27FC236}">
                <a16:creationId xmlns:a16="http://schemas.microsoft.com/office/drawing/2014/main" id="{30E2CCBF-1828-40BC-A20A-B7A5CF185C21}"/>
              </a:ext>
            </a:extLst>
          </p:cNvPr>
          <p:cNvSpPr/>
          <p:nvPr/>
        </p:nvSpPr>
        <p:spPr bwMode="auto">
          <a:xfrm>
            <a:off x="7317668" y="311519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83" name="Oval 82">
            <a:extLst>
              <a:ext uri="{FF2B5EF4-FFF2-40B4-BE49-F238E27FC236}">
                <a16:creationId xmlns:a16="http://schemas.microsoft.com/office/drawing/2014/main" id="{B45999F6-C63C-4FF5-9A32-AA97B1D8D548}"/>
              </a:ext>
            </a:extLst>
          </p:cNvPr>
          <p:cNvSpPr/>
          <p:nvPr/>
        </p:nvSpPr>
        <p:spPr bwMode="auto">
          <a:xfrm>
            <a:off x="5887333" y="297077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84" name="Oval 83">
            <a:extLst>
              <a:ext uri="{FF2B5EF4-FFF2-40B4-BE49-F238E27FC236}">
                <a16:creationId xmlns:a16="http://schemas.microsoft.com/office/drawing/2014/main" id="{54B62DB9-7DF2-4F50-8008-2DA1D58D8160}"/>
              </a:ext>
            </a:extLst>
          </p:cNvPr>
          <p:cNvSpPr/>
          <p:nvPr/>
        </p:nvSpPr>
        <p:spPr bwMode="auto">
          <a:xfrm>
            <a:off x="6364877" y="340844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85" name="Oval 84">
            <a:extLst>
              <a:ext uri="{FF2B5EF4-FFF2-40B4-BE49-F238E27FC236}">
                <a16:creationId xmlns:a16="http://schemas.microsoft.com/office/drawing/2014/main" id="{016BE32A-C04F-4F5A-9DF5-B6B25EF219B9}"/>
              </a:ext>
            </a:extLst>
          </p:cNvPr>
          <p:cNvSpPr/>
          <p:nvPr/>
        </p:nvSpPr>
        <p:spPr bwMode="auto">
          <a:xfrm>
            <a:off x="5657320" y="154562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86" name="Oval 85">
            <a:extLst>
              <a:ext uri="{FF2B5EF4-FFF2-40B4-BE49-F238E27FC236}">
                <a16:creationId xmlns:a16="http://schemas.microsoft.com/office/drawing/2014/main" id="{24A3C988-5CD0-4B96-9D3D-3932608E9431}"/>
              </a:ext>
            </a:extLst>
          </p:cNvPr>
          <p:cNvSpPr/>
          <p:nvPr/>
        </p:nvSpPr>
        <p:spPr bwMode="auto">
          <a:xfrm>
            <a:off x="6696851" y="340844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87" name="Oval 86">
            <a:extLst>
              <a:ext uri="{FF2B5EF4-FFF2-40B4-BE49-F238E27FC236}">
                <a16:creationId xmlns:a16="http://schemas.microsoft.com/office/drawing/2014/main" id="{318F2187-9232-424A-9EB4-873217D92B10}"/>
              </a:ext>
            </a:extLst>
          </p:cNvPr>
          <p:cNvSpPr/>
          <p:nvPr/>
        </p:nvSpPr>
        <p:spPr bwMode="auto">
          <a:xfrm>
            <a:off x="7213106" y="414647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8</a:t>
            </a:r>
          </a:p>
        </p:txBody>
      </p:sp>
      <p:sp>
        <p:nvSpPr>
          <p:cNvPr id="88" name="Oval 87">
            <a:extLst>
              <a:ext uri="{FF2B5EF4-FFF2-40B4-BE49-F238E27FC236}">
                <a16:creationId xmlns:a16="http://schemas.microsoft.com/office/drawing/2014/main" id="{B7E25C96-090D-477C-99D2-EFA6A01E230F}"/>
              </a:ext>
            </a:extLst>
          </p:cNvPr>
          <p:cNvSpPr/>
          <p:nvPr/>
        </p:nvSpPr>
        <p:spPr bwMode="auto">
          <a:xfrm>
            <a:off x="5946161" y="421551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89" name="Oval 88">
            <a:extLst>
              <a:ext uri="{FF2B5EF4-FFF2-40B4-BE49-F238E27FC236}">
                <a16:creationId xmlns:a16="http://schemas.microsoft.com/office/drawing/2014/main" id="{E55F7056-C1AD-487A-AA90-20CF75E1B719}"/>
              </a:ext>
            </a:extLst>
          </p:cNvPr>
          <p:cNvSpPr/>
          <p:nvPr/>
        </p:nvSpPr>
        <p:spPr bwMode="auto">
          <a:xfrm>
            <a:off x="7181519" y="465895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7</a:t>
            </a:r>
          </a:p>
        </p:txBody>
      </p:sp>
    </p:spTree>
    <p:extLst>
      <p:ext uri="{BB962C8B-B14F-4D97-AF65-F5344CB8AC3E}">
        <p14:creationId xmlns:p14="http://schemas.microsoft.com/office/powerpoint/2010/main" val="10652417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A4C50D6-B2B8-4F08-BE28-DE1DC7C53CEE}"/>
              </a:ext>
            </a:extLst>
          </p:cNvPr>
          <p:cNvPicPr>
            <a:picLocks noChangeAspect="1" noChangeArrowheads="1"/>
          </p:cNvPicPr>
          <p:nvPr/>
        </p:nvPicPr>
        <p:blipFill rotWithShape="1">
          <a:blip r:embed="rId3" cstate="print"/>
          <a:srcRect l="673"/>
          <a:stretch/>
        </p:blipFill>
        <p:spPr bwMode="auto">
          <a:xfrm>
            <a:off x="541189" y="4564392"/>
            <a:ext cx="3186230" cy="2114794"/>
          </a:xfrm>
          <a:prstGeom prst="rect">
            <a:avLst/>
          </a:prstGeom>
          <a:noFill/>
          <a:ln w="9525">
            <a:noFill/>
            <a:miter lim="800000"/>
            <a:headEnd/>
            <a:tailEnd/>
          </a:ln>
        </p:spPr>
      </p:pic>
      <p:sp>
        <p:nvSpPr>
          <p:cNvPr id="17" name="Rectangle 16">
            <a:extLst>
              <a:ext uri="{FF2B5EF4-FFF2-40B4-BE49-F238E27FC236}">
                <a16:creationId xmlns:a16="http://schemas.microsoft.com/office/drawing/2014/main" id="{DC220D88-E54C-4C07-B998-E36E464FF85A}"/>
              </a:ext>
            </a:extLst>
          </p:cNvPr>
          <p:cNvSpPr/>
          <p:nvPr/>
        </p:nvSpPr>
        <p:spPr bwMode="auto">
          <a:xfrm>
            <a:off x="5620283" y="1913641"/>
            <a:ext cx="3523717" cy="249973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Easy Replacement</a:t>
            </a:r>
            <a:endParaRPr lang="en-US" sz="2400"/>
          </a:p>
        </p:txBody>
      </p:sp>
      <p:sp>
        <p:nvSpPr>
          <p:cNvPr id="50" name="Rectangle 49">
            <a:extLst>
              <a:ext uri="{FF2B5EF4-FFF2-40B4-BE49-F238E27FC236}">
                <a16:creationId xmlns:a16="http://schemas.microsoft.com/office/drawing/2014/main" id="{7EE028F5-6767-4256-A16A-8062E9BE81A8}"/>
              </a:ext>
            </a:extLst>
          </p:cNvPr>
          <p:cNvSpPr/>
          <p:nvPr/>
        </p:nvSpPr>
        <p:spPr>
          <a:xfrm>
            <a:off x="393192" y="1317519"/>
            <a:ext cx="3548188" cy="923330"/>
          </a:xfrm>
          <a:prstGeom prst="rect">
            <a:avLst/>
          </a:prstGeom>
        </p:spPr>
        <p:txBody>
          <a:bodyPr wrap="square">
            <a:spAutoFit/>
          </a:bodyPr>
          <a:lstStyle/>
          <a:p>
            <a:r>
              <a:rPr lang="en-US" err="1"/>
              <a:t>SureSwitch</a:t>
            </a:r>
            <a:r>
              <a:rPr lang="en-US"/>
              <a:t> replaces 1, 1.5, or 2 pole contactors with the identical mounting footprint.</a:t>
            </a:r>
          </a:p>
        </p:txBody>
      </p:sp>
      <p:pic>
        <p:nvPicPr>
          <p:cNvPr id="51" name="Picture 50">
            <a:extLst>
              <a:ext uri="{FF2B5EF4-FFF2-40B4-BE49-F238E27FC236}">
                <a16:creationId xmlns:a16="http://schemas.microsoft.com/office/drawing/2014/main" id="{B4AF2917-E05A-4499-B5B7-4176F6D2E0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89" b="78111" l="21222" r="75222">
                        <a14:foregroundMark x1="45111" y1="78111" x2="47667" y2="77556"/>
                      </a14:backgroundRemoval>
                    </a14:imgEffect>
                  </a14:imgLayer>
                </a14:imgProps>
              </a:ext>
            </a:extLst>
          </a:blip>
          <a:srcRect l="24347" t="18876" r="27839" b="18304"/>
          <a:stretch/>
        </p:blipFill>
        <p:spPr>
          <a:xfrm>
            <a:off x="393192" y="2351339"/>
            <a:ext cx="1144453" cy="1503650"/>
          </a:xfrm>
          <a:prstGeom prst="rect">
            <a:avLst/>
          </a:prstGeom>
        </p:spPr>
      </p:pic>
      <p:pic>
        <p:nvPicPr>
          <p:cNvPr id="52" name="Picture 51">
            <a:extLst>
              <a:ext uri="{FF2B5EF4-FFF2-40B4-BE49-F238E27FC236}">
                <a16:creationId xmlns:a16="http://schemas.microsoft.com/office/drawing/2014/main" id="{6665EDF5-E960-41AE-85A3-DCEFF5B453A6}"/>
              </a:ext>
            </a:extLst>
          </p:cNvPr>
          <p:cNvPicPr>
            <a:picLocks noChangeAspect="1"/>
          </p:cNvPicPr>
          <p:nvPr/>
        </p:nvPicPr>
        <p:blipFill>
          <a:blip r:embed="rId6"/>
          <a:stretch>
            <a:fillRect/>
          </a:stretch>
        </p:blipFill>
        <p:spPr>
          <a:xfrm>
            <a:off x="1724022" y="2354644"/>
            <a:ext cx="1063140" cy="1458576"/>
          </a:xfrm>
          <a:prstGeom prst="rect">
            <a:avLst/>
          </a:prstGeom>
        </p:spPr>
      </p:pic>
      <p:pic>
        <p:nvPicPr>
          <p:cNvPr id="53" name="Picture 52">
            <a:extLst>
              <a:ext uri="{FF2B5EF4-FFF2-40B4-BE49-F238E27FC236}">
                <a16:creationId xmlns:a16="http://schemas.microsoft.com/office/drawing/2014/main" id="{88FC2E69-44C4-4246-9D9A-BEC674DDDFC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9000" y1="30435" x2="26250" y2="24749"/>
                        <a14:foregroundMark x1="31000" y1="26087" x2="29000" y2="21405"/>
                        <a14:foregroundMark x1="42126" y1="16056" x2="40750" y2="13378"/>
                        <a14:foregroundMark x1="39250" y1="19398" x2="36500" y2="14716"/>
                        <a14:foregroundMark x1="41333" y1="13282" x2="40250" y2="12040"/>
                        <a14:foregroundMark x1="41750" y1="16722" x2="43750" y2="19398"/>
                        <a14:foregroundMark x1="42000" y1="16722" x2="45750" y2="20067"/>
                        <a14:foregroundMark x1="32750" y1="51505" x2="31000" y2="60870"/>
                        <a14:foregroundMark x1="31750" y1="61873" x2="29500" y2="53177"/>
                        <a14:backgroundMark x1="29250" y1="26087" x2="27750" y2="21405"/>
                        <a14:backgroundMark x1="39750" y1="17391" x2="37250" y2="12040"/>
                        <a14:backgroundMark x1="43376" y1="15014" x2="41000" y2="10368"/>
                        <a14:backgroundMark x1="42250" y1="14381" x2="40500" y2="10368"/>
                        <a14:backgroundMark x1="46000" y1="84615" x2="45750" y2="83946"/>
                        <a14:backgroundMark x1="46000" y1="84281" x2="46500" y2="83278"/>
                        <a14:backgroundMark x1="33500" y1="64214" x2="34250" y2="63211"/>
                        <a14:backgroundMark x1="34250" y1="64214" x2="34500" y2="62876"/>
                      </a14:backgroundRemoval>
                    </a14:imgEffect>
                  </a14:imgLayer>
                </a14:imgProps>
              </a:ext>
            </a:extLst>
          </a:blip>
          <a:srcRect l="20985" t="5056" r="21664" b="6708"/>
          <a:stretch/>
        </p:blipFill>
        <p:spPr>
          <a:xfrm>
            <a:off x="2974967" y="2333874"/>
            <a:ext cx="1307452" cy="1503651"/>
          </a:xfrm>
          <a:prstGeom prst="rect">
            <a:avLst/>
          </a:prstGeom>
        </p:spPr>
      </p:pic>
      <p:sp>
        <p:nvSpPr>
          <p:cNvPr id="10" name="Rectangle 9">
            <a:extLst>
              <a:ext uri="{FF2B5EF4-FFF2-40B4-BE49-F238E27FC236}">
                <a16:creationId xmlns:a16="http://schemas.microsoft.com/office/drawing/2014/main" id="{D371330B-33D4-4E60-ADFA-7FBBE13B3A26}"/>
              </a:ext>
            </a:extLst>
          </p:cNvPr>
          <p:cNvSpPr/>
          <p:nvPr/>
        </p:nvSpPr>
        <p:spPr>
          <a:xfrm>
            <a:off x="398125" y="3947716"/>
            <a:ext cx="4404007" cy="646331"/>
          </a:xfrm>
          <a:prstGeom prst="rect">
            <a:avLst/>
          </a:prstGeom>
        </p:spPr>
        <p:txBody>
          <a:bodyPr wrap="square">
            <a:spAutoFit/>
          </a:bodyPr>
          <a:lstStyle/>
          <a:p>
            <a:r>
              <a:rPr lang="en-US"/>
              <a:t>Four-hole mounting pattern matches industry standard contactors.</a:t>
            </a:r>
          </a:p>
        </p:txBody>
      </p:sp>
      <p:pic>
        <p:nvPicPr>
          <p:cNvPr id="14" name="Picture 13">
            <a:extLst>
              <a:ext uri="{FF2B5EF4-FFF2-40B4-BE49-F238E27FC236}">
                <a16:creationId xmlns:a16="http://schemas.microsoft.com/office/drawing/2014/main" id="{C2C12116-EBCB-417E-BB92-BB40B35BA672}"/>
              </a:ext>
            </a:extLst>
          </p:cNvPr>
          <p:cNvPicPr>
            <a:picLocks noChangeAspect="1"/>
          </p:cNvPicPr>
          <p:nvPr/>
        </p:nvPicPr>
        <p:blipFill>
          <a:blip r:embed="rId9"/>
          <a:stretch>
            <a:fillRect/>
          </a:stretch>
        </p:blipFill>
        <p:spPr>
          <a:xfrm>
            <a:off x="5969169" y="4564392"/>
            <a:ext cx="1847029" cy="2114794"/>
          </a:xfrm>
          <a:prstGeom prst="rect">
            <a:avLst/>
          </a:prstGeom>
        </p:spPr>
      </p:pic>
      <p:sp>
        <p:nvSpPr>
          <p:cNvPr id="15" name="TextBox 14">
            <a:extLst>
              <a:ext uri="{FF2B5EF4-FFF2-40B4-BE49-F238E27FC236}">
                <a16:creationId xmlns:a16="http://schemas.microsoft.com/office/drawing/2014/main" id="{E1B38C4C-46EB-4496-8226-40290DABE8FB}"/>
              </a:ext>
            </a:extLst>
          </p:cNvPr>
          <p:cNvSpPr txBox="1"/>
          <p:nvPr/>
        </p:nvSpPr>
        <p:spPr bwMode="auto">
          <a:xfrm>
            <a:off x="7605021" y="2962709"/>
            <a:ext cx="1268392" cy="302840"/>
          </a:xfrm>
          <a:prstGeom prst="rect">
            <a:avLst/>
          </a:prstGeom>
          <a:noFill/>
          <a:ln w="9525">
            <a:noFill/>
            <a:miter lim="800000"/>
            <a:headEnd/>
            <a:tailEnd/>
          </a:ln>
        </p:spPr>
        <p:txBody>
          <a:bodyPr wrap="square" rtlCol="0">
            <a:spAutoFit/>
          </a:bodyPr>
          <a:lstStyle/>
          <a:p>
            <a:pPr algn="ctr" eaLnBrk="0" hangingPunct="0">
              <a:lnSpc>
                <a:spcPct val="105000"/>
              </a:lnSpc>
            </a:pPr>
            <a:r>
              <a:rPr lang="en-US" sz="1400">
                <a:solidFill>
                  <a:schemeClr val="accent1"/>
                </a:solidFill>
              </a:rPr>
              <a:t>SureSwitch</a:t>
            </a:r>
          </a:p>
        </p:txBody>
      </p:sp>
      <p:sp>
        <p:nvSpPr>
          <p:cNvPr id="16" name="TextBox 15">
            <a:extLst>
              <a:ext uri="{FF2B5EF4-FFF2-40B4-BE49-F238E27FC236}">
                <a16:creationId xmlns:a16="http://schemas.microsoft.com/office/drawing/2014/main" id="{35CCFCB3-FED3-4157-B747-80212719266E}"/>
              </a:ext>
            </a:extLst>
          </p:cNvPr>
          <p:cNvSpPr txBox="1"/>
          <p:nvPr/>
        </p:nvSpPr>
        <p:spPr bwMode="auto">
          <a:xfrm>
            <a:off x="7389667" y="5280716"/>
            <a:ext cx="1754333" cy="529056"/>
          </a:xfrm>
          <a:prstGeom prst="rect">
            <a:avLst/>
          </a:prstGeom>
          <a:noFill/>
          <a:ln w="9525">
            <a:noFill/>
            <a:miter lim="800000"/>
            <a:headEnd/>
            <a:tailEnd/>
          </a:ln>
        </p:spPr>
        <p:txBody>
          <a:bodyPr wrap="square" rtlCol="0">
            <a:spAutoFit/>
          </a:bodyPr>
          <a:lstStyle/>
          <a:p>
            <a:pPr algn="ctr" eaLnBrk="0" hangingPunct="0">
              <a:lnSpc>
                <a:spcPct val="105000"/>
              </a:lnSpc>
            </a:pPr>
            <a:r>
              <a:rPr lang="en-US" sz="1400">
                <a:solidFill>
                  <a:schemeClr val="accent1"/>
                </a:solidFill>
              </a:rPr>
              <a:t>Typical</a:t>
            </a:r>
          </a:p>
          <a:p>
            <a:pPr algn="ctr" eaLnBrk="0" hangingPunct="0">
              <a:lnSpc>
                <a:spcPct val="105000"/>
              </a:lnSpc>
            </a:pPr>
            <a:r>
              <a:rPr lang="en-US" sz="1400">
                <a:solidFill>
                  <a:schemeClr val="accent1"/>
                </a:solidFill>
              </a:rPr>
              <a:t>Contactor</a:t>
            </a:r>
          </a:p>
        </p:txBody>
      </p:sp>
      <p:pic>
        <p:nvPicPr>
          <p:cNvPr id="5" name="Picture 4" descr="A picture containing black, electronics&#10;&#10;Description automatically generated">
            <a:extLst>
              <a:ext uri="{FF2B5EF4-FFF2-40B4-BE49-F238E27FC236}">
                <a16:creationId xmlns:a16="http://schemas.microsoft.com/office/drawing/2014/main" id="{762C75D0-9BFF-4ED7-B115-9BBCA5B9EF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9993" y="2351375"/>
            <a:ext cx="1640246" cy="1749149"/>
          </a:xfrm>
          <a:prstGeom prst="rect">
            <a:avLst/>
          </a:prstGeom>
        </p:spPr>
      </p:pic>
      <p:cxnSp>
        <p:nvCxnSpPr>
          <p:cNvPr id="9" name="Straight Arrow Connector 8">
            <a:extLst>
              <a:ext uri="{FF2B5EF4-FFF2-40B4-BE49-F238E27FC236}">
                <a16:creationId xmlns:a16="http://schemas.microsoft.com/office/drawing/2014/main" id="{620D0AF2-44A0-4574-9257-22234A91C0E8}"/>
              </a:ext>
            </a:extLst>
          </p:cNvPr>
          <p:cNvCxnSpPr>
            <a:cxnSpLocks/>
          </p:cNvCxnSpPr>
          <p:nvPr/>
        </p:nvCxnSpPr>
        <p:spPr bwMode="auto">
          <a:xfrm>
            <a:off x="6838945" y="2261188"/>
            <a:ext cx="409907" cy="93456"/>
          </a:xfrm>
          <a:prstGeom prst="straightConnector1">
            <a:avLst/>
          </a:prstGeom>
          <a:solidFill>
            <a:schemeClr val="accent1"/>
          </a:solidFill>
          <a:ln w="19050" cap="flat" cmpd="sng" algn="ctr">
            <a:solidFill>
              <a:schemeClr val="accent2"/>
            </a:solidFill>
            <a:prstDash val="solid"/>
            <a:round/>
            <a:headEnd type="triangle"/>
            <a:tailEnd type="triangle"/>
          </a:ln>
          <a:effectLst/>
        </p:spPr>
      </p:cxnSp>
      <p:cxnSp>
        <p:nvCxnSpPr>
          <p:cNvPr id="21" name="Straight Arrow Connector 20">
            <a:extLst>
              <a:ext uri="{FF2B5EF4-FFF2-40B4-BE49-F238E27FC236}">
                <a16:creationId xmlns:a16="http://schemas.microsoft.com/office/drawing/2014/main" id="{4011E295-27A8-4278-BBFA-EA57065EFE4A}"/>
              </a:ext>
            </a:extLst>
          </p:cNvPr>
          <p:cNvCxnSpPr/>
          <p:nvPr/>
        </p:nvCxnSpPr>
        <p:spPr bwMode="auto">
          <a:xfrm>
            <a:off x="5959366" y="2962709"/>
            <a:ext cx="390984" cy="1040524"/>
          </a:xfrm>
          <a:prstGeom prst="straightConnector1">
            <a:avLst/>
          </a:prstGeom>
          <a:solidFill>
            <a:schemeClr val="accent1"/>
          </a:solidFill>
          <a:ln w="19050" cap="flat" cmpd="sng" algn="ctr">
            <a:solidFill>
              <a:schemeClr val="accent2"/>
            </a:solidFill>
            <a:prstDash val="solid"/>
            <a:round/>
            <a:headEnd type="triangle"/>
            <a:tailEnd type="triangle"/>
          </a:ln>
          <a:effectLst/>
        </p:spPr>
      </p:cxnSp>
      <p:cxnSp>
        <p:nvCxnSpPr>
          <p:cNvPr id="23" name="Straight Arrow Connector 22">
            <a:extLst>
              <a:ext uri="{FF2B5EF4-FFF2-40B4-BE49-F238E27FC236}">
                <a16:creationId xmlns:a16="http://schemas.microsoft.com/office/drawing/2014/main" id="{8B841DA2-1F07-4884-8ABA-127560B0CF56}"/>
              </a:ext>
            </a:extLst>
          </p:cNvPr>
          <p:cNvCxnSpPr>
            <a:cxnSpLocks/>
          </p:cNvCxnSpPr>
          <p:nvPr/>
        </p:nvCxnSpPr>
        <p:spPr bwMode="auto">
          <a:xfrm flipV="1">
            <a:off x="6892684" y="3854990"/>
            <a:ext cx="712337" cy="365608"/>
          </a:xfrm>
          <a:prstGeom prst="straightConnector1">
            <a:avLst/>
          </a:prstGeom>
          <a:solidFill>
            <a:schemeClr val="accent1"/>
          </a:solidFill>
          <a:ln w="19050" cap="flat" cmpd="sng" algn="ctr">
            <a:solidFill>
              <a:schemeClr val="accent2"/>
            </a:solidFill>
            <a:prstDash val="solid"/>
            <a:round/>
            <a:headEnd type="triangle"/>
            <a:tailEnd type="triangle"/>
          </a:ln>
          <a:effectLst/>
        </p:spPr>
      </p:cxnSp>
      <p:sp>
        <p:nvSpPr>
          <p:cNvPr id="28" name="TextBox 27">
            <a:extLst>
              <a:ext uri="{FF2B5EF4-FFF2-40B4-BE49-F238E27FC236}">
                <a16:creationId xmlns:a16="http://schemas.microsoft.com/office/drawing/2014/main" id="{62C7848D-8C91-4440-B223-40B1C809B867}"/>
              </a:ext>
            </a:extLst>
          </p:cNvPr>
          <p:cNvSpPr txBox="1"/>
          <p:nvPr/>
        </p:nvSpPr>
        <p:spPr bwMode="auto">
          <a:xfrm rot="805366">
            <a:off x="6259658" y="2067764"/>
            <a:ext cx="1754333" cy="257763"/>
          </a:xfrm>
          <a:prstGeom prst="rect">
            <a:avLst/>
          </a:prstGeom>
          <a:noFill/>
          <a:ln w="9525">
            <a:noFill/>
            <a:miter lim="800000"/>
            <a:headEnd/>
            <a:tailEnd/>
          </a:ln>
        </p:spPr>
        <p:txBody>
          <a:bodyPr wrap="square" rtlCol="0">
            <a:spAutoFit/>
          </a:bodyPr>
          <a:lstStyle/>
          <a:p>
            <a:pPr algn="ctr" eaLnBrk="0" hangingPunct="0">
              <a:lnSpc>
                <a:spcPct val="105000"/>
              </a:lnSpc>
            </a:pPr>
            <a:r>
              <a:rPr lang="en-US" sz="1100"/>
              <a:t>2-3/8” H</a:t>
            </a:r>
          </a:p>
        </p:txBody>
      </p:sp>
      <p:sp>
        <p:nvSpPr>
          <p:cNvPr id="29" name="TextBox 28">
            <a:extLst>
              <a:ext uri="{FF2B5EF4-FFF2-40B4-BE49-F238E27FC236}">
                <a16:creationId xmlns:a16="http://schemas.microsoft.com/office/drawing/2014/main" id="{35AEDB9A-D809-40CA-A5BA-3F70D81D4357}"/>
              </a:ext>
            </a:extLst>
          </p:cNvPr>
          <p:cNvSpPr txBox="1"/>
          <p:nvPr/>
        </p:nvSpPr>
        <p:spPr bwMode="auto">
          <a:xfrm rot="4256846">
            <a:off x="5151277" y="3418943"/>
            <a:ext cx="1754333" cy="257763"/>
          </a:xfrm>
          <a:prstGeom prst="rect">
            <a:avLst/>
          </a:prstGeom>
          <a:noFill/>
          <a:ln w="9525">
            <a:noFill/>
            <a:miter lim="800000"/>
            <a:headEnd/>
            <a:tailEnd/>
          </a:ln>
        </p:spPr>
        <p:txBody>
          <a:bodyPr wrap="square" rtlCol="0">
            <a:spAutoFit/>
          </a:bodyPr>
          <a:lstStyle/>
          <a:p>
            <a:pPr algn="ctr" eaLnBrk="0" hangingPunct="0">
              <a:lnSpc>
                <a:spcPct val="105000"/>
              </a:lnSpc>
            </a:pPr>
            <a:r>
              <a:rPr lang="en-US" sz="1100"/>
              <a:t>3-7/8” L</a:t>
            </a:r>
          </a:p>
        </p:txBody>
      </p:sp>
      <p:sp>
        <p:nvSpPr>
          <p:cNvPr id="30" name="TextBox 29">
            <a:extLst>
              <a:ext uri="{FF2B5EF4-FFF2-40B4-BE49-F238E27FC236}">
                <a16:creationId xmlns:a16="http://schemas.microsoft.com/office/drawing/2014/main" id="{3BB83AF3-143E-433B-9573-A487056F6C27}"/>
              </a:ext>
            </a:extLst>
          </p:cNvPr>
          <p:cNvSpPr txBox="1"/>
          <p:nvPr/>
        </p:nvSpPr>
        <p:spPr bwMode="auto">
          <a:xfrm rot="19989059">
            <a:off x="6491116" y="4029348"/>
            <a:ext cx="1754333" cy="257763"/>
          </a:xfrm>
          <a:prstGeom prst="rect">
            <a:avLst/>
          </a:prstGeom>
          <a:noFill/>
          <a:ln w="9525">
            <a:noFill/>
            <a:miter lim="800000"/>
            <a:headEnd/>
            <a:tailEnd/>
          </a:ln>
        </p:spPr>
        <p:txBody>
          <a:bodyPr wrap="square" rtlCol="0">
            <a:spAutoFit/>
          </a:bodyPr>
          <a:lstStyle/>
          <a:p>
            <a:pPr algn="ctr" eaLnBrk="0" hangingPunct="0">
              <a:lnSpc>
                <a:spcPct val="105000"/>
              </a:lnSpc>
            </a:pPr>
            <a:r>
              <a:rPr lang="en-US" sz="1100"/>
              <a:t>2-3/4” W</a:t>
            </a:r>
          </a:p>
        </p:txBody>
      </p:sp>
    </p:spTree>
    <p:extLst>
      <p:ext uri="{BB962C8B-B14F-4D97-AF65-F5344CB8AC3E}">
        <p14:creationId xmlns:p14="http://schemas.microsoft.com/office/powerpoint/2010/main" val="18033348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reSwitch Front SMALL.jpg">
            <a:extLst>
              <a:ext uri="{FF2B5EF4-FFF2-40B4-BE49-F238E27FC236}">
                <a16:creationId xmlns:a16="http://schemas.microsoft.com/office/drawing/2014/main" id="{12C37C14-AE02-4C8F-99E9-8D8AD6910EC3}"/>
              </a:ext>
            </a:extLst>
          </p:cNvPr>
          <p:cNvPicPr>
            <a:picLocks noChangeAspect="1"/>
          </p:cNvPicPr>
          <p:nvPr/>
        </p:nvPicPr>
        <p:blipFill>
          <a:blip r:embed="rId2" cstate="print"/>
          <a:stretch>
            <a:fillRect/>
          </a:stretch>
        </p:blipFill>
        <p:spPr>
          <a:xfrm>
            <a:off x="3906758" y="3570322"/>
            <a:ext cx="1760104" cy="1920698"/>
          </a:xfrm>
          <a:prstGeom prst="rect">
            <a:avLst/>
          </a:prstGeom>
        </p:spPr>
      </p:pic>
      <p:sp>
        <p:nvSpPr>
          <p:cNvPr id="14" name="Rectangle 13">
            <a:extLst>
              <a:ext uri="{FF2B5EF4-FFF2-40B4-BE49-F238E27FC236}">
                <a16:creationId xmlns:a16="http://schemas.microsoft.com/office/drawing/2014/main" id="{856F0A82-69C9-4390-B19F-E4940F2FD2A9}"/>
              </a:ext>
            </a:extLst>
          </p:cNvPr>
          <p:cNvSpPr/>
          <p:nvPr/>
        </p:nvSpPr>
        <p:spPr bwMode="auto">
          <a:xfrm rot="16200000">
            <a:off x="3993680" y="966696"/>
            <a:ext cx="4839468" cy="546117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3291DE2E-07BC-42B2-BD1B-30B8D6567EC9}"/>
              </a:ext>
            </a:extLst>
          </p:cNvPr>
          <p:cNvSpPr>
            <a:spLocks noGrp="1"/>
          </p:cNvSpPr>
          <p:nvPr>
            <p:ph type="title"/>
          </p:nvPr>
        </p:nvSpPr>
        <p:spPr/>
        <p:txBody>
          <a:bodyPr/>
          <a:lstStyle/>
          <a:p>
            <a:r>
              <a:rPr lang="en-US" sz="2400" b="1" dirty="0"/>
              <a:t>Product Improvements of the</a:t>
            </a:r>
            <a:br>
              <a:rPr lang="en-US" sz="2400" b="1" dirty="0"/>
            </a:br>
            <a:r>
              <a:rPr lang="en-US" sz="2400" b="1" dirty="0"/>
              <a:t>49M11-843 </a:t>
            </a:r>
            <a:r>
              <a:rPr lang="en-US" sz="2400" b="1" dirty="0" err="1"/>
              <a:t>SureSwitch</a:t>
            </a:r>
            <a:r>
              <a:rPr lang="en-US" sz="2400" b="1" dirty="0"/>
              <a:t>™ Multi-Volt Contactor </a:t>
            </a:r>
          </a:p>
        </p:txBody>
      </p:sp>
      <p:sp>
        <p:nvSpPr>
          <p:cNvPr id="5" name="Text Placeholder 4">
            <a:extLst>
              <a:ext uri="{FF2B5EF4-FFF2-40B4-BE49-F238E27FC236}">
                <a16:creationId xmlns:a16="http://schemas.microsoft.com/office/drawing/2014/main" id="{58980284-4924-4A7C-8699-FF3299B8B4DF}"/>
              </a:ext>
            </a:extLst>
          </p:cNvPr>
          <p:cNvSpPr>
            <a:spLocks noGrp="1"/>
          </p:cNvSpPr>
          <p:nvPr>
            <p:ph type="body" sz="quarter" idx="4294967295"/>
          </p:nvPr>
        </p:nvSpPr>
        <p:spPr>
          <a:xfrm>
            <a:off x="393191" y="1293999"/>
            <a:ext cx="3169815" cy="4622800"/>
          </a:xfrm>
        </p:spPr>
        <p:txBody>
          <a:bodyPr/>
          <a:lstStyle/>
          <a:p>
            <a:pPr marL="285750" indent="-285750">
              <a:buClr>
                <a:schemeClr val="tx1"/>
              </a:buClr>
              <a:buFont typeface="Arial" panose="020B0604020202020204" pitchFamily="34" charset="0"/>
              <a:buChar char="•"/>
            </a:pPr>
            <a:r>
              <a:rPr lang="en-US" b="0" dirty="0"/>
              <a:t>Coil voltage options of 24v, 120v, 208v,&amp; 240v</a:t>
            </a:r>
            <a:endParaRPr lang="en-US" b="0" dirty="0">
              <a:cs typeface="Arial"/>
            </a:endParaRPr>
          </a:p>
          <a:p>
            <a:pPr lvl="1">
              <a:buFont typeface="Arial" panose="020B0604020202020204" pitchFamily="34" charset="0"/>
              <a:buChar char="‒"/>
            </a:pPr>
            <a:r>
              <a:rPr lang="en-US" b="0" dirty="0"/>
              <a:t>Refrigeration Compatible</a:t>
            </a:r>
            <a:endParaRPr lang="en-US" b="0" dirty="0">
              <a:cs typeface="Arial"/>
            </a:endParaRPr>
          </a:p>
          <a:p>
            <a:pPr lvl="1">
              <a:buFont typeface="Arial" panose="020B0604020202020204" pitchFamily="34" charset="0"/>
              <a:buChar char="‒"/>
            </a:pPr>
            <a:r>
              <a:rPr lang="en-US" b="0" dirty="0"/>
              <a:t>Red cap on </a:t>
            </a:r>
            <a:r>
              <a:rPr lang="en-US" dirty="0"/>
              <a:t>120/240v coil terminal </a:t>
            </a:r>
            <a:endParaRPr lang="en-US" b="0" dirty="0">
              <a:cs typeface="Arial"/>
            </a:endParaRPr>
          </a:p>
          <a:p>
            <a:pPr marL="285750" indent="-285750">
              <a:buClr>
                <a:schemeClr val="tx1"/>
              </a:buClr>
              <a:buFont typeface="Arial" panose="020B0604020202020204" pitchFamily="34" charset="0"/>
              <a:buChar char="•"/>
            </a:pPr>
            <a:r>
              <a:rPr lang="en-US" b="0" dirty="0"/>
              <a:t>Removable Label to identify Switched and Non-Switched legs.</a:t>
            </a:r>
            <a:endParaRPr lang="en-US" b="0" dirty="0">
              <a:cs typeface="Arial"/>
            </a:endParaRPr>
          </a:p>
          <a:p>
            <a:pPr marL="285750" indent="-285750">
              <a:buClr>
                <a:schemeClr val="tx1"/>
              </a:buClr>
              <a:buFont typeface="Arial" panose="020B0604020202020204" pitchFamily="34" charset="0"/>
              <a:buChar char="•"/>
            </a:pPr>
            <a:r>
              <a:rPr lang="en-US" b="0" dirty="0"/>
              <a:t>Brighter LED</a:t>
            </a:r>
            <a:endParaRPr lang="en-US" b="0" dirty="0">
              <a:cs typeface="Arial"/>
            </a:endParaRPr>
          </a:p>
          <a:p>
            <a:pPr lvl="1">
              <a:buClr>
                <a:schemeClr val="tx1"/>
              </a:buClr>
              <a:buFont typeface="Arial" panose="020B0604020202020204" pitchFamily="34" charset="0"/>
              <a:buChar char="‒"/>
            </a:pPr>
            <a:r>
              <a:rPr lang="en-US" b="0" dirty="0"/>
              <a:t>Higher visibility reading</a:t>
            </a:r>
            <a:endParaRPr lang="en-US" b="0" dirty="0">
              <a:cs typeface="Arial"/>
            </a:endParaRPr>
          </a:p>
          <a:p>
            <a:pPr marL="285750" indent="-285750">
              <a:buClr>
                <a:schemeClr val="tx1"/>
              </a:buClr>
              <a:buFont typeface="Arial" panose="020B0604020202020204" pitchFamily="34" charset="0"/>
              <a:buChar char="•"/>
            </a:pPr>
            <a:r>
              <a:rPr lang="en-US" b="0" dirty="0"/>
              <a:t>Taller Dividers between Coil Spades</a:t>
            </a:r>
            <a:endParaRPr lang="en-US" b="0" dirty="0">
              <a:cs typeface="Arial"/>
            </a:endParaRPr>
          </a:p>
          <a:p>
            <a:pPr marL="285750" indent="-285750">
              <a:buFont typeface="Arial" panose="020B0604020202020204" pitchFamily="34" charset="0"/>
              <a:buChar char="•"/>
            </a:pPr>
            <a:endParaRPr lang="en-US" b="0"/>
          </a:p>
          <a:p>
            <a:endParaRPr lang="en-US"/>
          </a:p>
        </p:txBody>
      </p:sp>
      <p:pic>
        <p:nvPicPr>
          <p:cNvPr id="13" name="Picture 12" descr="A picture containing black, electronics&#10;&#10;Description automatically generated">
            <a:extLst>
              <a:ext uri="{FF2B5EF4-FFF2-40B4-BE49-F238E27FC236}">
                <a16:creationId xmlns:a16="http://schemas.microsoft.com/office/drawing/2014/main" id="{3012ABD3-D5B6-4B6C-A582-2D1AE207B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882" y="1987196"/>
            <a:ext cx="2910910" cy="3104179"/>
          </a:xfrm>
          <a:prstGeom prst="rect">
            <a:avLst/>
          </a:prstGeom>
        </p:spPr>
      </p:pic>
      <p:sp>
        <p:nvSpPr>
          <p:cNvPr id="15" name="TextBox 14">
            <a:extLst>
              <a:ext uri="{FF2B5EF4-FFF2-40B4-BE49-F238E27FC236}">
                <a16:creationId xmlns:a16="http://schemas.microsoft.com/office/drawing/2014/main" id="{23459235-B658-4A5E-9BDA-EEB14D4BB4D7}"/>
              </a:ext>
            </a:extLst>
          </p:cNvPr>
          <p:cNvSpPr txBox="1"/>
          <p:nvPr/>
        </p:nvSpPr>
        <p:spPr bwMode="auto">
          <a:xfrm>
            <a:off x="6192498" y="5214021"/>
            <a:ext cx="2283246" cy="276999"/>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sp>
        <p:nvSpPr>
          <p:cNvPr id="17" name="TextBox 16">
            <a:extLst>
              <a:ext uri="{FF2B5EF4-FFF2-40B4-BE49-F238E27FC236}">
                <a16:creationId xmlns:a16="http://schemas.microsoft.com/office/drawing/2014/main" id="{1F3AF498-34B4-439E-92C9-13769D288666}"/>
              </a:ext>
            </a:extLst>
          </p:cNvPr>
          <p:cNvSpPr txBox="1"/>
          <p:nvPr/>
        </p:nvSpPr>
        <p:spPr bwMode="auto">
          <a:xfrm>
            <a:off x="4020095" y="5604182"/>
            <a:ext cx="1388037" cy="276999"/>
          </a:xfrm>
          <a:prstGeom prst="rect">
            <a:avLst/>
          </a:prstGeom>
          <a:noFill/>
          <a:ln w="9525">
            <a:noFill/>
            <a:miter lim="800000"/>
            <a:headEnd/>
            <a:tailEnd/>
          </a:ln>
        </p:spPr>
        <p:txBody>
          <a:bodyPr wrap="square">
            <a:spAutoFit/>
          </a:bodyPr>
          <a:lstStyle/>
          <a:p>
            <a:pPr algn="ctr"/>
            <a:r>
              <a:rPr lang="en-US" sz="1200" b="1" i="1"/>
              <a:t>49P11-843</a:t>
            </a:r>
          </a:p>
        </p:txBody>
      </p:sp>
      <p:cxnSp>
        <p:nvCxnSpPr>
          <p:cNvPr id="19" name="Connector: Elbow 18">
            <a:extLst>
              <a:ext uri="{FF2B5EF4-FFF2-40B4-BE49-F238E27FC236}">
                <a16:creationId xmlns:a16="http://schemas.microsoft.com/office/drawing/2014/main" id="{D0CA5956-BD46-474A-8EAC-11E40EDDE80E}"/>
              </a:ext>
            </a:extLst>
          </p:cNvPr>
          <p:cNvCxnSpPr>
            <a:cxnSpLocks/>
          </p:cNvCxnSpPr>
          <p:nvPr/>
        </p:nvCxnSpPr>
        <p:spPr bwMode="auto">
          <a:xfrm>
            <a:off x="5606218" y="4124259"/>
            <a:ext cx="649539" cy="428822"/>
          </a:xfrm>
          <a:prstGeom prst="bentConnector3">
            <a:avLst/>
          </a:prstGeom>
          <a:solidFill>
            <a:schemeClr val="accent1"/>
          </a:solidFill>
          <a:ln w="2857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20700483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sz="2800" b="1"/>
              <a:t>Business and Product Overview</a:t>
            </a:r>
            <a:endParaRPr lang="en-US" sz="2800"/>
          </a:p>
        </p:txBody>
      </p:sp>
      <p:sp>
        <p:nvSpPr>
          <p:cNvPr id="3" name="Text Placeholder 2">
            <a:extLst>
              <a:ext uri="{FF2B5EF4-FFF2-40B4-BE49-F238E27FC236}">
                <a16:creationId xmlns:a16="http://schemas.microsoft.com/office/drawing/2014/main" id="{CF34E798-7A8D-8042-AD50-C486729659CF}"/>
              </a:ext>
            </a:extLst>
          </p:cNvPr>
          <p:cNvSpPr>
            <a:spLocks noGrp="1"/>
          </p:cNvSpPr>
          <p:nvPr>
            <p:ph type="body" sz="quarter" idx="14"/>
          </p:nvPr>
        </p:nvSpPr>
        <p:spPr>
          <a:xfrm>
            <a:off x="4702520" y="3150012"/>
            <a:ext cx="3200510" cy="939023"/>
          </a:xfrm>
        </p:spPr>
        <p:txBody>
          <a:bodyPr/>
          <a:lstStyle/>
          <a:p>
            <a:r>
              <a:rPr lang="en-US" dirty="0"/>
              <a:t>49M11-843 </a:t>
            </a:r>
            <a:r>
              <a:rPr lang="en-US" dirty="0" err="1"/>
              <a:t>SureSwitch</a:t>
            </a:r>
            <a:r>
              <a:rPr lang="en-US" dirty="0"/>
              <a:t>™ Multi-Volt Contactor</a:t>
            </a:r>
          </a:p>
        </p:txBody>
      </p:sp>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69622E7-C922-46AD-97AA-22D77DFFF2FC}"/>
              </a:ext>
            </a:extLst>
          </p:cNvPr>
          <p:cNvSpPr>
            <a:spLocks noGrp="1"/>
          </p:cNvSpPr>
          <p:nvPr>
            <p:ph type="title"/>
          </p:nvPr>
        </p:nvSpPr>
        <p:spPr>
          <a:xfrm>
            <a:off x="393192" y="123986"/>
            <a:ext cx="8356600" cy="951665"/>
          </a:xfrm>
        </p:spPr>
        <p:txBody>
          <a:bodyPr wrap="square" anchor="b">
            <a:normAutofit/>
          </a:bodyPr>
          <a:lstStyle/>
          <a:p>
            <a:r>
              <a:rPr lang="en-US" sz="2400" b="1"/>
              <a:t>Feature and Design</a:t>
            </a:r>
            <a:endParaRPr lang="en-US" sz="2400"/>
          </a:p>
        </p:txBody>
      </p:sp>
      <p:sp>
        <p:nvSpPr>
          <p:cNvPr id="30" name="Content Placeholder 2">
            <a:extLst>
              <a:ext uri="{FF2B5EF4-FFF2-40B4-BE49-F238E27FC236}">
                <a16:creationId xmlns:a16="http://schemas.microsoft.com/office/drawing/2014/main" id="{6C361DEA-6284-417D-ADD0-08DC5C8BD033}"/>
              </a:ext>
            </a:extLst>
          </p:cNvPr>
          <p:cNvSpPr>
            <a:spLocks noGrp="1"/>
          </p:cNvSpPr>
          <p:nvPr>
            <p:ph sz="quarter" idx="15"/>
          </p:nvPr>
        </p:nvSpPr>
        <p:spPr>
          <a:xfrm>
            <a:off x="400243" y="1304731"/>
            <a:ext cx="8340217" cy="5132388"/>
          </a:xfrm>
        </p:spPr>
        <p:txBody>
          <a:bodyPr/>
          <a:lstStyle/>
          <a:p>
            <a:pPr marL="0" indent="0">
              <a:buNone/>
            </a:pPr>
            <a:r>
              <a:rPr lang="en-US" dirty="0" err="1"/>
              <a:t>SureSwitch</a:t>
            </a:r>
            <a:r>
              <a:rPr lang="en-US" sz="2000" dirty="0"/>
              <a:t>™</a:t>
            </a:r>
            <a:r>
              <a:rPr lang="en-US" dirty="0"/>
              <a:t> inside view two panel design</a:t>
            </a:r>
          </a:p>
          <a:p>
            <a:r>
              <a:rPr lang="en-US" sz="1800" dirty="0"/>
              <a:t>Stacked circuit board design helps keep product </a:t>
            </a:r>
          </a:p>
          <a:p>
            <a:pPr marL="0" indent="0">
              <a:buNone/>
            </a:pPr>
            <a:r>
              <a:rPr lang="en-US" sz="1800" dirty="0"/>
              <a:t>   dimensions as compact as possible</a:t>
            </a:r>
          </a:p>
          <a:p>
            <a:pPr marL="0" indent="0">
              <a:buNone/>
            </a:pPr>
            <a:br>
              <a:rPr lang="en-US"/>
            </a:br>
            <a:br>
              <a:rPr lang="en-US"/>
            </a:br>
            <a:endParaRPr lang="en-US"/>
          </a:p>
        </p:txBody>
      </p:sp>
      <p:sp>
        <p:nvSpPr>
          <p:cNvPr id="12" name="TextBox 11">
            <a:extLst>
              <a:ext uri="{FF2B5EF4-FFF2-40B4-BE49-F238E27FC236}">
                <a16:creationId xmlns:a16="http://schemas.microsoft.com/office/drawing/2014/main" id="{B0BB312F-7F2E-4F68-A5F0-CDF27D6CC149}"/>
              </a:ext>
            </a:extLst>
          </p:cNvPr>
          <p:cNvSpPr txBox="1"/>
          <p:nvPr/>
        </p:nvSpPr>
        <p:spPr>
          <a:xfrm>
            <a:off x="2172804" y="3170866"/>
            <a:ext cx="1524000" cy="461665"/>
          </a:xfrm>
          <a:prstGeom prst="rect">
            <a:avLst/>
          </a:prstGeom>
          <a:noFill/>
        </p:spPr>
        <p:txBody>
          <a:bodyPr wrap="square" rtlCol="0">
            <a:spAutoFit/>
          </a:bodyPr>
          <a:lstStyle/>
          <a:p>
            <a:pPr algn="ctr"/>
            <a:r>
              <a:rPr lang="en-US" sz="1200" b="1">
                <a:solidFill>
                  <a:schemeClr val="bg1"/>
                </a:solidFill>
              </a:rPr>
              <a:t>Product Benefit/Feature</a:t>
            </a:r>
            <a:endParaRPr lang="en-US" b="1">
              <a:solidFill>
                <a:schemeClr val="bg1"/>
              </a:solidFill>
            </a:endParaRPr>
          </a:p>
        </p:txBody>
      </p:sp>
      <p:pic>
        <p:nvPicPr>
          <p:cNvPr id="13" name="Picture 12" descr="Sure switch ribbon cables 2.jpg">
            <a:extLst>
              <a:ext uri="{FF2B5EF4-FFF2-40B4-BE49-F238E27FC236}">
                <a16:creationId xmlns:a16="http://schemas.microsoft.com/office/drawing/2014/main" id="{4136DDAF-EC30-4113-AA5D-83CE30FA95B9}"/>
              </a:ext>
            </a:extLst>
          </p:cNvPr>
          <p:cNvPicPr>
            <a:picLocks noChangeAspect="1"/>
          </p:cNvPicPr>
          <p:nvPr/>
        </p:nvPicPr>
        <p:blipFill rotWithShape="1">
          <a:blip r:embed="rId3" cstate="print"/>
          <a:srcRect l="4205" t="18750"/>
          <a:stretch/>
        </p:blipFill>
        <p:spPr>
          <a:xfrm>
            <a:off x="3658328" y="2819558"/>
            <a:ext cx="3960509" cy="3421519"/>
          </a:xfrm>
          <a:prstGeom prst="rect">
            <a:avLst/>
          </a:prstGeom>
        </p:spPr>
      </p:pic>
      <p:sp>
        <p:nvSpPr>
          <p:cNvPr id="2" name="Rectangle 1">
            <a:extLst>
              <a:ext uri="{FF2B5EF4-FFF2-40B4-BE49-F238E27FC236}">
                <a16:creationId xmlns:a16="http://schemas.microsoft.com/office/drawing/2014/main" id="{39D5C36B-1CA4-4B78-AD19-F5CE8B7DCF85}"/>
              </a:ext>
            </a:extLst>
          </p:cNvPr>
          <p:cNvSpPr/>
          <p:nvPr/>
        </p:nvSpPr>
        <p:spPr>
          <a:xfrm>
            <a:off x="400243" y="2714435"/>
            <a:ext cx="3147775" cy="2031325"/>
          </a:xfrm>
          <a:prstGeom prst="rect">
            <a:avLst/>
          </a:prstGeom>
        </p:spPr>
        <p:txBody>
          <a:bodyPr wrap="square" lIns="91440" tIns="45720" rIns="91440" bIns="45720" anchor="t">
            <a:spAutoFit/>
          </a:bodyPr>
          <a:lstStyle/>
          <a:p>
            <a:pPr marL="342900" indent="-342900">
              <a:buClr>
                <a:schemeClr val="accent2"/>
              </a:buClr>
              <a:buFont typeface="+mj-lt"/>
              <a:buAutoNum type="arabicPeriod"/>
            </a:pPr>
            <a:r>
              <a:rPr lang="en-US" dirty="0"/>
              <a:t>User interface/coil board</a:t>
            </a:r>
          </a:p>
          <a:p>
            <a:pPr marL="342900" indent="-342900">
              <a:buClr>
                <a:schemeClr val="accent2"/>
              </a:buClr>
              <a:buFont typeface="+mj-lt"/>
              <a:buAutoNum type="arabicPeriod"/>
            </a:pPr>
            <a:r>
              <a:rPr lang="en-US" dirty="0"/>
              <a:t>Power supply</a:t>
            </a:r>
            <a:endParaRPr lang="en-US" dirty="0">
              <a:cs typeface="Arial"/>
            </a:endParaRPr>
          </a:p>
          <a:p>
            <a:pPr marL="342900" indent="-342900">
              <a:buClr>
                <a:schemeClr val="accent2"/>
              </a:buClr>
              <a:buFont typeface="+mj-lt"/>
              <a:buAutoNum type="arabicPeriod"/>
            </a:pPr>
            <a:r>
              <a:rPr lang="en-US" dirty="0"/>
              <a:t>High voltage bottom PCB</a:t>
            </a:r>
            <a:endParaRPr lang="en-US" dirty="0">
              <a:cs typeface="Arial"/>
            </a:endParaRPr>
          </a:p>
          <a:p>
            <a:pPr marL="342900" indent="-342900">
              <a:buClr>
                <a:schemeClr val="accent2"/>
              </a:buClr>
              <a:buFont typeface="+mj-lt"/>
              <a:buAutoNum type="arabicPeriod"/>
            </a:pPr>
            <a:r>
              <a:rPr lang="en-US" dirty="0"/>
              <a:t>Sealed relay switches compressor &amp; fan loads</a:t>
            </a:r>
            <a:endParaRPr lang="en-US" dirty="0">
              <a:cs typeface="Arial"/>
            </a:endParaRPr>
          </a:p>
          <a:p>
            <a:pPr marL="342900" indent="-342900">
              <a:buClr>
                <a:schemeClr val="accent2"/>
              </a:buClr>
              <a:buFont typeface="+mj-lt"/>
              <a:buAutoNum type="arabicPeriod"/>
            </a:pPr>
            <a:endParaRPr lang="en-US"/>
          </a:p>
          <a:p>
            <a:pPr marL="342900" indent="-342900">
              <a:buClr>
                <a:schemeClr val="accent2"/>
              </a:buClr>
              <a:buFont typeface="+mj-lt"/>
              <a:buAutoNum type="arabicPeriod"/>
            </a:pPr>
            <a:endParaRPr lang="en-US"/>
          </a:p>
        </p:txBody>
      </p:sp>
      <p:pic>
        <p:nvPicPr>
          <p:cNvPr id="33" name="Picture 32">
            <a:extLst>
              <a:ext uri="{FF2B5EF4-FFF2-40B4-BE49-F238E27FC236}">
                <a16:creationId xmlns:a16="http://schemas.microsoft.com/office/drawing/2014/main" id="{A3799394-7D01-4574-B2BC-A4AEBE972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837" y="1409700"/>
            <a:ext cx="1131615" cy="995821"/>
          </a:xfrm>
          <a:prstGeom prst="rect">
            <a:avLst/>
          </a:prstGeom>
        </p:spPr>
      </p:pic>
      <p:pic>
        <p:nvPicPr>
          <p:cNvPr id="18" name="Picture 17">
            <a:extLst>
              <a:ext uri="{FF2B5EF4-FFF2-40B4-BE49-F238E27FC236}">
                <a16:creationId xmlns:a16="http://schemas.microsoft.com/office/drawing/2014/main" id="{8A989EC5-F4AE-41FF-8F46-B95063C195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126" b="52072" l="28125" r="69231">
                        <a14:foregroundMark x1="28606" y1="27928" x2="27885" y2="49550"/>
                        <a14:foregroundMark x1="27885" y1="49550" x2="32692" y2="50450"/>
                        <a14:foregroundMark x1="32692" y1="50450" x2="37260" y2="50450"/>
                        <a14:foregroundMark x1="37260" y1="50450" x2="42308" y2="50450"/>
                        <a14:foregroundMark x1="42308" y1="50450" x2="47837" y2="50450"/>
                        <a14:foregroundMark x1="47837" y1="50450" x2="57933" y2="50090"/>
                        <a14:foregroundMark x1="57933" y1="50090" x2="67308" y2="50631"/>
                        <a14:foregroundMark x1="67308" y1="50631" x2="69952" y2="47387"/>
                        <a14:foregroundMark x1="69952" y1="47387" x2="68029" y2="29369"/>
                        <a14:foregroundMark x1="68029" y1="29369" x2="65865" y2="26306"/>
                        <a14:foregroundMark x1="65865" y1="26306" x2="28365" y2="28288"/>
                        <a14:foregroundMark x1="69231" y1="50811" x2="68990" y2="36036"/>
                      </a14:backgroundRemoval>
                    </a14:imgEffect>
                    <a14:imgEffect>
                      <a14:sharpenSoften amount="25000"/>
                    </a14:imgEffect>
                    <a14:imgEffect>
                      <a14:colorTemperature colorTemp="7200"/>
                    </a14:imgEffect>
                    <a14:imgEffect>
                      <a14:brightnessContrast bright="20000"/>
                    </a14:imgEffect>
                  </a14:imgLayer>
                </a14:imgProps>
              </a:ext>
            </a:extLst>
          </a:blip>
          <a:srcRect l="24727" t="24348" r="27231" b="44590"/>
          <a:stretch/>
        </p:blipFill>
        <p:spPr>
          <a:xfrm>
            <a:off x="652442" y="4308580"/>
            <a:ext cx="2492692" cy="2150171"/>
          </a:xfrm>
          <a:prstGeom prst="rect">
            <a:avLst/>
          </a:prstGeom>
        </p:spPr>
      </p:pic>
      <p:sp>
        <p:nvSpPr>
          <p:cNvPr id="20" name="TextBox 19">
            <a:extLst>
              <a:ext uri="{FF2B5EF4-FFF2-40B4-BE49-F238E27FC236}">
                <a16:creationId xmlns:a16="http://schemas.microsoft.com/office/drawing/2014/main" id="{83ABD774-23AC-4C2A-9DE6-22BDD05756A8}"/>
              </a:ext>
            </a:extLst>
          </p:cNvPr>
          <p:cNvSpPr txBox="1"/>
          <p:nvPr/>
        </p:nvSpPr>
        <p:spPr bwMode="auto">
          <a:xfrm>
            <a:off x="1221453" y="6241077"/>
            <a:ext cx="1683211"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Inside the sealed relay box.</a:t>
            </a:r>
          </a:p>
        </p:txBody>
      </p:sp>
      <p:sp>
        <p:nvSpPr>
          <p:cNvPr id="26" name="Oval 25">
            <a:extLst>
              <a:ext uri="{FF2B5EF4-FFF2-40B4-BE49-F238E27FC236}">
                <a16:creationId xmlns:a16="http://schemas.microsoft.com/office/drawing/2014/main" id="{392A0277-9270-4982-95BD-30D502857B6A}"/>
              </a:ext>
            </a:extLst>
          </p:cNvPr>
          <p:cNvSpPr/>
          <p:nvPr/>
        </p:nvSpPr>
        <p:spPr bwMode="auto">
          <a:xfrm>
            <a:off x="6393839" y="358208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27" name="Oval 26">
            <a:extLst>
              <a:ext uri="{FF2B5EF4-FFF2-40B4-BE49-F238E27FC236}">
                <a16:creationId xmlns:a16="http://schemas.microsoft.com/office/drawing/2014/main" id="{99877115-B252-4EF4-AB2C-42024631EF63}"/>
              </a:ext>
            </a:extLst>
          </p:cNvPr>
          <p:cNvSpPr/>
          <p:nvPr/>
        </p:nvSpPr>
        <p:spPr bwMode="auto">
          <a:xfrm>
            <a:off x="6393839" y="272792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28" name="Oval 27">
            <a:extLst>
              <a:ext uri="{FF2B5EF4-FFF2-40B4-BE49-F238E27FC236}">
                <a16:creationId xmlns:a16="http://schemas.microsoft.com/office/drawing/2014/main" id="{576E4D99-B573-43B9-B69F-682046A8386D}"/>
              </a:ext>
            </a:extLst>
          </p:cNvPr>
          <p:cNvSpPr/>
          <p:nvPr/>
        </p:nvSpPr>
        <p:spPr bwMode="auto">
          <a:xfrm>
            <a:off x="7155572" y="321276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29" name="Oval 28">
            <a:extLst>
              <a:ext uri="{FF2B5EF4-FFF2-40B4-BE49-F238E27FC236}">
                <a16:creationId xmlns:a16="http://schemas.microsoft.com/office/drawing/2014/main" id="{D6E2E8E2-894E-4C3F-A480-FDE81569FF88}"/>
              </a:ext>
            </a:extLst>
          </p:cNvPr>
          <p:cNvSpPr/>
          <p:nvPr/>
        </p:nvSpPr>
        <p:spPr bwMode="auto">
          <a:xfrm>
            <a:off x="3807114" y="339398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Tree>
    <p:extLst>
      <p:ext uri="{BB962C8B-B14F-4D97-AF65-F5344CB8AC3E}">
        <p14:creationId xmlns:p14="http://schemas.microsoft.com/office/powerpoint/2010/main" val="21673190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black, electronics&#10;&#10;Description automatically generated">
            <a:extLst>
              <a:ext uri="{FF2B5EF4-FFF2-40B4-BE49-F238E27FC236}">
                <a16:creationId xmlns:a16="http://schemas.microsoft.com/office/drawing/2014/main" id="{65EFF430-2135-4014-A0B8-E79460C15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82273">
            <a:off x="2481008" y="3243897"/>
            <a:ext cx="2340196" cy="2495573"/>
          </a:xfrm>
          <a:prstGeom prst="rect">
            <a:avLst/>
          </a:prstGeom>
        </p:spPr>
      </p:pic>
      <p:sp>
        <p:nvSpPr>
          <p:cNvPr id="21" name="Title 1">
            <a:extLst>
              <a:ext uri="{FF2B5EF4-FFF2-40B4-BE49-F238E27FC236}">
                <a16:creationId xmlns:a16="http://schemas.microsoft.com/office/drawing/2014/main" id="{E69622E7-C922-46AD-97AA-22D77DFFF2FC}"/>
              </a:ext>
            </a:extLst>
          </p:cNvPr>
          <p:cNvSpPr>
            <a:spLocks noGrp="1"/>
          </p:cNvSpPr>
          <p:nvPr>
            <p:ph type="title"/>
          </p:nvPr>
        </p:nvSpPr>
        <p:spPr>
          <a:xfrm>
            <a:off x="393192" y="123986"/>
            <a:ext cx="8356600" cy="951665"/>
          </a:xfrm>
        </p:spPr>
        <p:txBody>
          <a:bodyPr wrap="square" anchor="b">
            <a:normAutofit/>
          </a:bodyPr>
          <a:lstStyle/>
          <a:p>
            <a:r>
              <a:rPr lang="en-US" sz="2400" b="1"/>
              <a:t>FAQ</a:t>
            </a:r>
            <a:endParaRPr lang="en-US" sz="2400"/>
          </a:p>
        </p:txBody>
      </p:sp>
      <p:sp>
        <p:nvSpPr>
          <p:cNvPr id="30" name="Content Placeholder 2">
            <a:extLst>
              <a:ext uri="{FF2B5EF4-FFF2-40B4-BE49-F238E27FC236}">
                <a16:creationId xmlns:a16="http://schemas.microsoft.com/office/drawing/2014/main" id="{6C361DEA-6284-417D-ADD0-08DC5C8BD033}"/>
              </a:ext>
            </a:extLst>
          </p:cNvPr>
          <p:cNvSpPr>
            <a:spLocks noGrp="1"/>
          </p:cNvSpPr>
          <p:nvPr>
            <p:ph sz="quarter" idx="15"/>
          </p:nvPr>
        </p:nvSpPr>
        <p:spPr>
          <a:xfrm>
            <a:off x="409574" y="1295400"/>
            <a:ext cx="8340217" cy="1692242"/>
          </a:xfrm>
        </p:spPr>
        <p:txBody>
          <a:bodyPr/>
          <a:lstStyle/>
          <a:p>
            <a:pPr marL="0" indent="0">
              <a:buNone/>
            </a:pPr>
            <a:r>
              <a:rPr lang="en-US" dirty="0" err="1"/>
              <a:t>SureSwitch</a:t>
            </a:r>
            <a:r>
              <a:rPr lang="en-US" sz="2000" dirty="0"/>
              <a:t>™</a:t>
            </a:r>
            <a:r>
              <a:rPr lang="en-US" dirty="0"/>
              <a:t> wiring flexibility ensures fit in </a:t>
            </a:r>
            <a:endParaRPr lang="en-US"/>
          </a:p>
          <a:p>
            <a:pPr marL="0" indent="0">
              <a:buNone/>
            </a:pPr>
            <a:r>
              <a:rPr lang="en-US" dirty="0"/>
              <a:t>greatest number of applications.</a:t>
            </a:r>
            <a:endParaRPr lang="en-US" dirty="0">
              <a:cs typeface="Arial"/>
            </a:endParaRPr>
          </a:p>
          <a:p>
            <a:r>
              <a:rPr lang="en-US" sz="1800" dirty="0"/>
              <a:t>Replaces 1,1.5, or 2 pole contactors up to 40 FLA</a:t>
            </a:r>
            <a:endParaRPr lang="en-US" sz="1800" dirty="0">
              <a:cs typeface="Arial"/>
            </a:endParaRPr>
          </a:p>
          <a:p>
            <a:r>
              <a:rPr lang="en-US" sz="1800" dirty="0"/>
              <a:t>Covers a Majority of OEM use on new units</a:t>
            </a:r>
            <a:br>
              <a:rPr lang="en-US" dirty="0"/>
            </a:br>
            <a:br>
              <a:rPr lang="en-US" dirty="0"/>
            </a:br>
            <a:endParaRPr lang="en-US"/>
          </a:p>
        </p:txBody>
      </p:sp>
      <p:grpSp>
        <p:nvGrpSpPr>
          <p:cNvPr id="37" name="Group 36">
            <a:extLst>
              <a:ext uri="{FF2B5EF4-FFF2-40B4-BE49-F238E27FC236}">
                <a16:creationId xmlns:a16="http://schemas.microsoft.com/office/drawing/2014/main" id="{6FA3D048-9DFA-441C-9F85-A8EC958F9970}"/>
              </a:ext>
            </a:extLst>
          </p:cNvPr>
          <p:cNvGrpSpPr/>
          <p:nvPr/>
        </p:nvGrpSpPr>
        <p:grpSpPr>
          <a:xfrm>
            <a:off x="5040752" y="1886234"/>
            <a:ext cx="3564169" cy="4708397"/>
            <a:chOff x="2879190" y="1142759"/>
            <a:chExt cx="3952427" cy="5221300"/>
          </a:xfrm>
        </p:grpSpPr>
        <p:pic>
          <p:nvPicPr>
            <p:cNvPr id="38" name="Picture 37" descr="bottom pcb only.jpg">
              <a:extLst>
                <a:ext uri="{FF2B5EF4-FFF2-40B4-BE49-F238E27FC236}">
                  <a16:creationId xmlns:a16="http://schemas.microsoft.com/office/drawing/2014/main" id="{5C7159CF-4D64-49DE-8C25-9E3A69DC822D}"/>
                </a:ext>
              </a:extLst>
            </p:cNvPr>
            <p:cNvPicPr>
              <a:picLocks noChangeAspect="1"/>
            </p:cNvPicPr>
            <p:nvPr/>
          </p:nvPicPr>
          <p:blipFill>
            <a:blip r:embed="rId4" cstate="print"/>
            <a:stretch>
              <a:fillRect/>
            </a:stretch>
          </p:blipFill>
          <p:spPr>
            <a:xfrm>
              <a:off x="4101972" y="1142759"/>
              <a:ext cx="2534920" cy="3190240"/>
            </a:xfrm>
            <a:prstGeom prst="rect">
              <a:avLst/>
            </a:prstGeom>
          </p:spPr>
        </p:pic>
        <p:sp>
          <p:nvSpPr>
            <p:cNvPr id="39" name="TextBox 38">
              <a:extLst>
                <a:ext uri="{FF2B5EF4-FFF2-40B4-BE49-F238E27FC236}">
                  <a16:creationId xmlns:a16="http://schemas.microsoft.com/office/drawing/2014/main" id="{65384821-FB97-4C8F-B289-17817B1219EE}"/>
                </a:ext>
              </a:extLst>
            </p:cNvPr>
            <p:cNvSpPr txBox="1"/>
            <p:nvPr/>
          </p:nvSpPr>
          <p:spPr>
            <a:xfrm>
              <a:off x="4710212" y="5497342"/>
              <a:ext cx="1403497" cy="511956"/>
            </a:xfrm>
            <a:prstGeom prst="rect">
              <a:avLst/>
            </a:prstGeom>
            <a:noFill/>
          </p:spPr>
          <p:txBody>
            <a:bodyPr wrap="square" rtlCol="0">
              <a:spAutoFit/>
            </a:bodyPr>
            <a:lstStyle/>
            <a:p>
              <a:pPr algn="ctr"/>
              <a:r>
                <a:rPr lang="en-US" sz="1200">
                  <a:solidFill>
                    <a:schemeClr val="accent1"/>
                  </a:solidFill>
                </a:rPr>
                <a:t>Run     L1</a:t>
              </a:r>
            </a:p>
            <a:p>
              <a:pPr algn="ctr"/>
              <a:r>
                <a:rPr lang="en-US" sz="1200">
                  <a:solidFill>
                    <a:schemeClr val="accent1"/>
                  </a:solidFill>
                </a:rPr>
                <a:t>UNSWITCHED</a:t>
              </a:r>
            </a:p>
          </p:txBody>
        </p:sp>
        <p:sp>
          <p:nvSpPr>
            <p:cNvPr id="40" name="TextBox 39">
              <a:extLst>
                <a:ext uri="{FF2B5EF4-FFF2-40B4-BE49-F238E27FC236}">
                  <a16:creationId xmlns:a16="http://schemas.microsoft.com/office/drawing/2014/main" id="{528EEAE7-9F1C-4C88-AB52-D9819FF0E7AE}"/>
                </a:ext>
              </a:extLst>
            </p:cNvPr>
            <p:cNvSpPr txBox="1"/>
            <p:nvPr/>
          </p:nvSpPr>
          <p:spPr>
            <a:xfrm>
              <a:off x="5683301" y="5852103"/>
              <a:ext cx="1148316" cy="511956"/>
            </a:xfrm>
            <a:prstGeom prst="rect">
              <a:avLst/>
            </a:prstGeom>
            <a:noFill/>
          </p:spPr>
          <p:txBody>
            <a:bodyPr wrap="square" rtlCol="0">
              <a:spAutoFit/>
            </a:bodyPr>
            <a:lstStyle/>
            <a:p>
              <a:pPr algn="ctr"/>
              <a:r>
                <a:rPr lang="en-US" sz="1200">
                  <a:solidFill>
                    <a:schemeClr val="accent1"/>
                  </a:solidFill>
                </a:rPr>
                <a:t>L2</a:t>
              </a:r>
            </a:p>
            <a:p>
              <a:pPr algn="ctr"/>
              <a:r>
                <a:rPr lang="en-US" sz="1200">
                  <a:solidFill>
                    <a:schemeClr val="accent1"/>
                  </a:solidFill>
                </a:rPr>
                <a:t>SWITCHED</a:t>
              </a:r>
            </a:p>
          </p:txBody>
        </p:sp>
        <p:sp>
          <p:nvSpPr>
            <p:cNvPr id="41" name="TextBox 40">
              <a:extLst>
                <a:ext uri="{FF2B5EF4-FFF2-40B4-BE49-F238E27FC236}">
                  <a16:creationId xmlns:a16="http://schemas.microsoft.com/office/drawing/2014/main" id="{A6684996-962C-48BA-BA02-75D4DDE8D69D}"/>
                </a:ext>
              </a:extLst>
            </p:cNvPr>
            <p:cNvSpPr txBox="1"/>
            <p:nvPr/>
          </p:nvSpPr>
          <p:spPr>
            <a:xfrm>
              <a:off x="3916922" y="4850888"/>
              <a:ext cx="1148316" cy="716738"/>
            </a:xfrm>
            <a:prstGeom prst="rect">
              <a:avLst/>
            </a:prstGeom>
            <a:noFill/>
          </p:spPr>
          <p:txBody>
            <a:bodyPr wrap="square" rtlCol="0">
              <a:spAutoFit/>
            </a:bodyPr>
            <a:lstStyle/>
            <a:p>
              <a:pPr algn="ctr"/>
              <a:r>
                <a:rPr lang="en-US" sz="1200">
                  <a:solidFill>
                    <a:schemeClr val="accent1"/>
                  </a:solidFill>
                </a:rPr>
                <a:t>Comp Common</a:t>
              </a:r>
            </a:p>
            <a:p>
              <a:pPr algn="ctr"/>
              <a:r>
                <a:rPr lang="en-US" sz="1200">
                  <a:solidFill>
                    <a:schemeClr val="accent1"/>
                  </a:solidFill>
                </a:rPr>
                <a:t>SWITCHED</a:t>
              </a:r>
            </a:p>
          </p:txBody>
        </p:sp>
        <p:sp>
          <p:nvSpPr>
            <p:cNvPr id="42" name="TextBox 41">
              <a:extLst>
                <a:ext uri="{FF2B5EF4-FFF2-40B4-BE49-F238E27FC236}">
                  <a16:creationId xmlns:a16="http://schemas.microsoft.com/office/drawing/2014/main" id="{2C33B5E8-4C94-44A1-A003-21D3CF09C3B3}"/>
                </a:ext>
              </a:extLst>
            </p:cNvPr>
            <p:cNvSpPr txBox="1"/>
            <p:nvPr/>
          </p:nvSpPr>
          <p:spPr>
            <a:xfrm>
              <a:off x="2879190" y="3329497"/>
              <a:ext cx="1148316" cy="511956"/>
            </a:xfrm>
            <a:prstGeom prst="rect">
              <a:avLst/>
            </a:prstGeom>
            <a:noFill/>
          </p:spPr>
          <p:txBody>
            <a:bodyPr wrap="square" rtlCol="0">
              <a:spAutoFit/>
            </a:bodyPr>
            <a:lstStyle/>
            <a:p>
              <a:pPr algn="ctr"/>
              <a:r>
                <a:rPr lang="en-US" sz="1200">
                  <a:solidFill>
                    <a:schemeClr val="accent1"/>
                  </a:solidFill>
                </a:rPr>
                <a:t>Fan</a:t>
              </a:r>
            </a:p>
            <a:p>
              <a:pPr algn="ctr"/>
              <a:r>
                <a:rPr lang="en-US" sz="1200">
                  <a:solidFill>
                    <a:schemeClr val="accent1"/>
                  </a:solidFill>
                </a:rPr>
                <a:t>SWITCHED</a:t>
              </a:r>
            </a:p>
          </p:txBody>
        </p:sp>
      </p:grpSp>
      <p:sp>
        <p:nvSpPr>
          <p:cNvPr id="3" name="Rectangle 2">
            <a:extLst>
              <a:ext uri="{FF2B5EF4-FFF2-40B4-BE49-F238E27FC236}">
                <a16:creationId xmlns:a16="http://schemas.microsoft.com/office/drawing/2014/main" id="{A17FDF39-89BD-4263-B1C2-F897CF1E0247}"/>
              </a:ext>
            </a:extLst>
          </p:cNvPr>
          <p:cNvSpPr/>
          <p:nvPr/>
        </p:nvSpPr>
        <p:spPr>
          <a:xfrm>
            <a:off x="4971405" y="1355687"/>
            <a:ext cx="4572000" cy="461665"/>
          </a:xfrm>
          <a:prstGeom prst="rect">
            <a:avLst/>
          </a:prstGeom>
        </p:spPr>
        <p:txBody>
          <a:bodyPr wrap="square" lIns="91440" tIns="45720" rIns="91440" bIns="45720" anchor="t">
            <a:spAutoFit/>
          </a:bodyPr>
          <a:lstStyle/>
          <a:p>
            <a:pPr algn="ctr"/>
            <a:r>
              <a:rPr lang="en-US" sz="1200" b="1" i="1" dirty="0">
                <a:solidFill>
                  <a:srgbClr val="000000"/>
                </a:solidFill>
              </a:rPr>
              <a:t>Design functions the same as a </a:t>
            </a:r>
            <a:endParaRPr lang="en-US" sz="1200" b="1" i="1">
              <a:solidFill>
                <a:srgbClr val="000000"/>
              </a:solidFill>
            </a:endParaRPr>
          </a:p>
          <a:p>
            <a:pPr algn="ctr"/>
            <a:r>
              <a:rPr lang="en-US" sz="1200" b="1" i="1" dirty="0">
                <a:solidFill>
                  <a:srgbClr val="000000"/>
                </a:solidFill>
              </a:rPr>
              <a:t>contactor with shunt on one leg.</a:t>
            </a:r>
            <a:endParaRPr lang="en-US" sz="1200" b="1" i="1" dirty="0"/>
          </a:p>
        </p:txBody>
      </p:sp>
      <p:sp>
        <p:nvSpPr>
          <p:cNvPr id="56" name="Rectangle 55">
            <a:extLst>
              <a:ext uri="{FF2B5EF4-FFF2-40B4-BE49-F238E27FC236}">
                <a16:creationId xmlns:a16="http://schemas.microsoft.com/office/drawing/2014/main" id="{519A0F04-41C1-426B-8CA6-776ED05F96F9}"/>
              </a:ext>
            </a:extLst>
          </p:cNvPr>
          <p:cNvSpPr/>
          <p:nvPr/>
        </p:nvSpPr>
        <p:spPr>
          <a:xfrm>
            <a:off x="275272" y="6101385"/>
            <a:ext cx="4572000" cy="461665"/>
          </a:xfrm>
          <a:prstGeom prst="rect">
            <a:avLst/>
          </a:prstGeom>
        </p:spPr>
        <p:txBody>
          <a:bodyPr>
            <a:spAutoFit/>
          </a:bodyPr>
          <a:lstStyle/>
          <a:p>
            <a:pPr algn="ctr"/>
            <a:r>
              <a:rPr lang="en-US" sz="1200" b="1" i="1"/>
              <a:t>Flexibility to mount sideways as needed </a:t>
            </a:r>
          </a:p>
          <a:p>
            <a:pPr algn="ctr"/>
            <a:r>
              <a:rPr lang="en-US" sz="1200" b="1" i="1"/>
              <a:t>to avoid over manipulating wiring.</a:t>
            </a:r>
          </a:p>
        </p:txBody>
      </p:sp>
      <p:cxnSp>
        <p:nvCxnSpPr>
          <p:cNvPr id="61" name="Straight Arrow Connector 60">
            <a:extLst>
              <a:ext uri="{FF2B5EF4-FFF2-40B4-BE49-F238E27FC236}">
                <a16:creationId xmlns:a16="http://schemas.microsoft.com/office/drawing/2014/main" id="{75E04D61-1CD9-49C5-B38D-F8B1E868444B}"/>
              </a:ext>
            </a:extLst>
          </p:cNvPr>
          <p:cNvCxnSpPr>
            <a:cxnSpLocks/>
            <a:stCxn id="40" idx="0"/>
          </p:cNvCxnSpPr>
          <p:nvPr/>
        </p:nvCxnSpPr>
        <p:spPr bwMode="auto">
          <a:xfrm flipH="1" flipV="1">
            <a:off x="8086518" y="4480026"/>
            <a:ext cx="646" cy="1652940"/>
          </a:xfrm>
          <a:prstGeom prst="straightConnector1">
            <a:avLst/>
          </a:prstGeom>
          <a:noFill/>
          <a:ln w="38100" cap="flat" cmpd="sng" algn="ctr">
            <a:solidFill>
              <a:schemeClr val="accent2"/>
            </a:solidFill>
            <a:prstDash val="solid"/>
            <a:round/>
            <a:headEnd type="none" w="med" len="med"/>
            <a:tailEnd type="arrow"/>
          </a:ln>
          <a:effectLst/>
        </p:spPr>
      </p:cxnSp>
      <p:cxnSp>
        <p:nvCxnSpPr>
          <p:cNvPr id="62" name="Straight Arrow Connector 61">
            <a:extLst>
              <a:ext uri="{FF2B5EF4-FFF2-40B4-BE49-F238E27FC236}">
                <a16:creationId xmlns:a16="http://schemas.microsoft.com/office/drawing/2014/main" id="{0A9CC5FC-3518-475C-8B65-C32EEAD550FE}"/>
              </a:ext>
            </a:extLst>
          </p:cNvPr>
          <p:cNvCxnSpPr>
            <a:cxnSpLocks/>
          </p:cNvCxnSpPr>
          <p:nvPr/>
        </p:nvCxnSpPr>
        <p:spPr bwMode="auto">
          <a:xfrm flipV="1">
            <a:off x="7586541" y="4459693"/>
            <a:ext cx="0" cy="1365080"/>
          </a:xfrm>
          <a:prstGeom prst="straightConnector1">
            <a:avLst/>
          </a:prstGeom>
          <a:noFill/>
          <a:ln w="38100" cap="flat" cmpd="sng" algn="ctr">
            <a:solidFill>
              <a:schemeClr val="accent2"/>
            </a:solidFill>
            <a:prstDash val="solid"/>
            <a:round/>
            <a:headEnd type="none" w="med" len="med"/>
            <a:tailEnd type="arrow"/>
          </a:ln>
          <a:effectLst/>
        </p:spPr>
      </p:cxnSp>
      <p:cxnSp>
        <p:nvCxnSpPr>
          <p:cNvPr id="63" name="Straight Arrow Connector 62">
            <a:extLst>
              <a:ext uri="{FF2B5EF4-FFF2-40B4-BE49-F238E27FC236}">
                <a16:creationId xmlns:a16="http://schemas.microsoft.com/office/drawing/2014/main" id="{D4343907-AC1C-4CBC-975C-92999885E591}"/>
              </a:ext>
            </a:extLst>
          </p:cNvPr>
          <p:cNvCxnSpPr>
            <a:cxnSpLocks/>
          </p:cNvCxnSpPr>
          <p:nvPr/>
        </p:nvCxnSpPr>
        <p:spPr bwMode="auto">
          <a:xfrm>
            <a:off x="7065856" y="4459976"/>
            <a:ext cx="0" cy="1351911"/>
          </a:xfrm>
          <a:prstGeom prst="straightConnector1">
            <a:avLst/>
          </a:prstGeom>
          <a:noFill/>
          <a:ln w="38100" cap="flat" cmpd="sng" algn="ctr">
            <a:solidFill>
              <a:schemeClr val="accent2"/>
            </a:solidFill>
            <a:prstDash val="solid"/>
            <a:round/>
            <a:headEnd type="none" w="med" len="med"/>
            <a:tailEnd type="arrow"/>
          </a:ln>
          <a:effectLst/>
        </p:spPr>
      </p:cxnSp>
      <p:cxnSp>
        <p:nvCxnSpPr>
          <p:cNvPr id="64" name="Straight Arrow Connector 63">
            <a:extLst>
              <a:ext uri="{FF2B5EF4-FFF2-40B4-BE49-F238E27FC236}">
                <a16:creationId xmlns:a16="http://schemas.microsoft.com/office/drawing/2014/main" id="{8DF40E95-FB42-49D5-B016-1B5472C72E02}"/>
              </a:ext>
            </a:extLst>
          </p:cNvPr>
          <p:cNvCxnSpPr>
            <a:cxnSpLocks/>
          </p:cNvCxnSpPr>
          <p:nvPr/>
        </p:nvCxnSpPr>
        <p:spPr bwMode="auto">
          <a:xfrm>
            <a:off x="6506555" y="4472475"/>
            <a:ext cx="0" cy="744026"/>
          </a:xfrm>
          <a:prstGeom prst="straightConnector1">
            <a:avLst/>
          </a:prstGeom>
          <a:noFill/>
          <a:ln w="38100" cap="flat" cmpd="sng" algn="ctr">
            <a:solidFill>
              <a:schemeClr val="accent2"/>
            </a:solidFill>
            <a:prstDash val="solid"/>
            <a:round/>
            <a:headEnd type="none" w="med" len="med"/>
            <a:tailEnd type="arrow"/>
          </a:ln>
          <a:effectLst/>
        </p:spPr>
      </p:cxnSp>
      <p:cxnSp>
        <p:nvCxnSpPr>
          <p:cNvPr id="66" name="Straight Arrow Connector 65">
            <a:extLst>
              <a:ext uri="{FF2B5EF4-FFF2-40B4-BE49-F238E27FC236}">
                <a16:creationId xmlns:a16="http://schemas.microsoft.com/office/drawing/2014/main" id="{1F0DFDF6-A703-4B2D-8887-DE06EBE62DF5}"/>
              </a:ext>
            </a:extLst>
          </p:cNvPr>
          <p:cNvCxnSpPr>
            <a:cxnSpLocks/>
          </p:cNvCxnSpPr>
          <p:nvPr/>
        </p:nvCxnSpPr>
        <p:spPr bwMode="auto">
          <a:xfrm>
            <a:off x="5921060" y="3981449"/>
            <a:ext cx="477397" cy="107546"/>
          </a:xfrm>
          <a:prstGeom prst="straightConnector1">
            <a:avLst/>
          </a:prstGeom>
          <a:noFill/>
          <a:ln w="38100" cap="flat" cmpd="sng" algn="ctr">
            <a:solidFill>
              <a:schemeClr val="accent2"/>
            </a:solidFill>
            <a:prstDash val="solid"/>
            <a:round/>
            <a:headEnd type="none" w="med" len="med"/>
            <a:tailEnd type="arrow"/>
          </a:ln>
          <a:effectLst/>
        </p:spPr>
      </p:cxnSp>
      <p:pic>
        <p:nvPicPr>
          <p:cNvPr id="18" name="Picture 4" descr="http://arnoldservice.com/single%20pole%20contactor%20top2.JPG">
            <a:extLst>
              <a:ext uri="{FF2B5EF4-FFF2-40B4-BE49-F238E27FC236}">
                <a16:creationId xmlns:a16="http://schemas.microsoft.com/office/drawing/2014/main" id="{042A6154-DF50-444F-97F2-0A604B609FC0}"/>
              </a:ext>
            </a:extLst>
          </p:cNvPr>
          <p:cNvPicPr>
            <a:picLocks noChangeAspect="1" noChangeArrowheads="1"/>
          </p:cNvPicPr>
          <p:nvPr/>
        </p:nvPicPr>
        <p:blipFill>
          <a:blip r:embed="rId5" cstate="print"/>
          <a:srcRect/>
          <a:stretch>
            <a:fillRect/>
          </a:stretch>
        </p:blipFill>
        <p:spPr bwMode="auto">
          <a:xfrm>
            <a:off x="477062" y="3405915"/>
            <a:ext cx="1510905" cy="2308777"/>
          </a:xfrm>
          <a:prstGeom prst="rect">
            <a:avLst/>
          </a:prstGeom>
          <a:noFill/>
        </p:spPr>
      </p:pic>
      <p:cxnSp>
        <p:nvCxnSpPr>
          <p:cNvPr id="75" name="Straight Arrow Connector 74">
            <a:extLst>
              <a:ext uri="{FF2B5EF4-FFF2-40B4-BE49-F238E27FC236}">
                <a16:creationId xmlns:a16="http://schemas.microsoft.com/office/drawing/2014/main" id="{AE1D2076-AB6A-4FF0-BD24-AF4F2639E751}"/>
              </a:ext>
            </a:extLst>
          </p:cNvPr>
          <p:cNvCxnSpPr>
            <a:cxnSpLocks/>
          </p:cNvCxnSpPr>
          <p:nvPr/>
        </p:nvCxnSpPr>
        <p:spPr bwMode="auto">
          <a:xfrm flipV="1">
            <a:off x="2262544" y="4689530"/>
            <a:ext cx="614549" cy="674781"/>
          </a:xfrm>
          <a:prstGeom prst="straightConnector1">
            <a:avLst/>
          </a:prstGeom>
          <a:noFill/>
          <a:ln w="38100" cap="flat" cmpd="sng" algn="ctr">
            <a:solidFill>
              <a:schemeClr val="accent2"/>
            </a:solidFill>
            <a:prstDash val="solid"/>
            <a:round/>
            <a:headEnd type="none" w="med" len="med"/>
            <a:tailEnd type="arrow"/>
          </a:ln>
          <a:effectLst/>
        </p:spPr>
      </p:cxnSp>
      <p:cxnSp>
        <p:nvCxnSpPr>
          <p:cNvPr id="77" name="Straight Arrow Connector 76">
            <a:extLst>
              <a:ext uri="{FF2B5EF4-FFF2-40B4-BE49-F238E27FC236}">
                <a16:creationId xmlns:a16="http://schemas.microsoft.com/office/drawing/2014/main" id="{B2DDBF4B-7310-4BC5-B414-091E708D8869}"/>
              </a:ext>
            </a:extLst>
          </p:cNvPr>
          <p:cNvCxnSpPr>
            <a:cxnSpLocks/>
          </p:cNvCxnSpPr>
          <p:nvPr/>
        </p:nvCxnSpPr>
        <p:spPr bwMode="auto">
          <a:xfrm flipV="1">
            <a:off x="2577779" y="5043366"/>
            <a:ext cx="485348" cy="651536"/>
          </a:xfrm>
          <a:prstGeom prst="straightConnector1">
            <a:avLst/>
          </a:prstGeom>
          <a:noFill/>
          <a:ln w="38100" cap="flat" cmpd="sng" algn="ctr">
            <a:solidFill>
              <a:schemeClr val="accent2"/>
            </a:solidFill>
            <a:prstDash val="solid"/>
            <a:round/>
            <a:headEnd type="none" w="med" len="med"/>
            <a:tailEnd type="arrow"/>
          </a:ln>
          <a:effectLst/>
        </p:spPr>
      </p:cxnSp>
      <p:cxnSp>
        <p:nvCxnSpPr>
          <p:cNvPr id="79" name="Straight Arrow Connector 78">
            <a:extLst>
              <a:ext uri="{FF2B5EF4-FFF2-40B4-BE49-F238E27FC236}">
                <a16:creationId xmlns:a16="http://schemas.microsoft.com/office/drawing/2014/main" id="{77739E32-C3DC-42D7-AD09-9895812A31DF}"/>
              </a:ext>
            </a:extLst>
          </p:cNvPr>
          <p:cNvCxnSpPr>
            <a:cxnSpLocks/>
          </p:cNvCxnSpPr>
          <p:nvPr/>
        </p:nvCxnSpPr>
        <p:spPr bwMode="auto">
          <a:xfrm flipH="1" flipV="1">
            <a:off x="2203697" y="4028136"/>
            <a:ext cx="560765" cy="351377"/>
          </a:xfrm>
          <a:prstGeom prst="straightConnector1">
            <a:avLst/>
          </a:prstGeom>
          <a:noFill/>
          <a:ln w="38100" cap="flat" cmpd="sng" algn="ctr">
            <a:solidFill>
              <a:schemeClr val="accent2"/>
            </a:solidFill>
            <a:prstDash val="solid"/>
            <a:round/>
            <a:headEnd type="none" w="med" len="med"/>
            <a:tailEnd type="arrow"/>
          </a:ln>
          <a:effectLst/>
        </p:spPr>
      </p:cxnSp>
      <p:cxnSp>
        <p:nvCxnSpPr>
          <p:cNvPr id="81" name="Straight Arrow Connector 80">
            <a:extLst>
              <a:ext uri="{FF2B5EF4-FFF2-40B4-BE49-F238E27FC236}">
                <a16:creationId xmlns:a16="http://schemas.microsoft.com/office/drawing/2014/main" id="{10707340-C84A-4011-A274-01D242EE1549}"/>
              </a:ext>
            </a:extLst>
          </p:cNvPr>
          <p:cNvCxnSpPr>
            <a:cxnSpLocks/>
          </p:cNvCxnSpPr>
          <p:nvPr/>
        </p:nvCxnSpPr>
        <p:spPr bwMode="auto">
          <a:xfrm flipH="1" flipV="1">
            <a:off x="2204116" y="3603226"/>
            <a:ext cx="489872" cy="431996"/>
          </a:xfrm>
          <a:prstGeom prst="straightConnector1">
            <a:avLst/>
          </a:prstGeom>
          <a:noFill/>
          <a:ln w="38100" cap="flat" cmpd="sng" algn="ctr">
            <a:solidFill>
              <a:schemeClr val="accent2"/>
            </a:solidFill>
            <a:prstDash val="solid"/>
            <a:round/>
            <a:headEnd type="none" w="med" len="med"/>
            <a:tailEnd type="arrow"/>
          </a:ln>
          <a:effectLst/>
        </p:spPr>
      </p:cxnSp>
      <p:cxnSp>
        <p:nvCxnSpPr>
          <p:cNvPr id="83" name="Straight Arrow Connector 82">
            <a:extLst>
              <a:ext uri="{FF2B5EF4-FFF2-40B4-BE49-F238E27FC236}">
                <a16:creationId xmlns:a16="http://schemas.microsoft.com/office/drawing/2014/main" id="{CB7B60C7-C6B1-4978-BBD3-B3E754CC5F09}"/>
              </a:ext>
            </a:extLst>
          </p:cNvPr>
          <p:cNvCxnSpPr>
            <a:cxnSpLocks/>
          </p:cNvCxnSpPr>
          <p:nvPr/>
        </p:nvCxnSpPr>
        <p:spPr bwMode="auto">
          <a:xfrm flipV="1">
            <a:off x="1298801" y="5364311"/>
            <a:ext cx="0" cy="607872"/>
          </a:xfrm>
          <a:prstGeom prst="straightConnector1">
            <a:avLst/>
          </a:prstGeom>
          <a:noFill/>
          <a:ln w="38100" cap="flat" cmpd="sng" algn="ctr">
            <a:solidFill>
              <a:schemeClr val="accent2"/>
            </a:solidFill>
            <a:prstDash val="solid"/>
            <a:round/>
            <a:headEnd type="none" w="med" len="med"/>
            <a:tailEnd type="arrow"/>
          </a:ln>
          <a:effectLst/>
        </p:spPr>
      </p:cxnSp>
      <p:cxnSp>
        <p:nvCxnSpPr>
          <p:cNvPr id="85" name="Straight Arrow Connector 84">
            <a:extLst>
              <a:ext uri="{FF2B5EF4-FFF2-40B4-BE49-F238E27FC236}">
                <a16:creationId xmlns:a16="http://schemas.microsoft.com/office/drawing/2014/main" id="{B332B64E-830A-4EC2-A57E-AEF363735580}"/>
              </a:ext>
            </a:extLst>
          </p:cNvPr>
          <p:cNvCxnSpPr>
            <a:cxnSpLocks/>
          </p:cNvCxnSpPr>
          <p:nvPr/>
        </p:nvCxnSpPr>
        <p:spPr bwMode="auto">
          <a:xfrm flipH="1" flipV="1">
            <a:off x="869625" y="5290970"/>
            <a:ext cx="1315" cy="681213"/>
          </a:xfrm>
          <a:prstGeom prst="straightConnector1">
            <a:avLst/>
          </a:prstGeom>
          <a:noFill/>
          <a:ln w="38100" cap="flat" cmpd="sng" algn="ctr">
            <a:solidFill>
              <a:schemeClr val="accent2"/>
            </a:solidFill>
            <a:prstDash val="solid"/>
            <a:round/>
            <a:headEnd type="none" w="med" len="med"/>
            <a:tailEnd type="arrow"/>
          </a:ln>
          <a:effectLst/>
        </p:spPr>
      </p:cxnSp>
      <p:cxnSp>
        <p:nvCxnSpPr>
          <p:cNvPr id="35" name="Straight Arrow Connector 34">
            <a:extLst>
              <a:ext uri="{FF2B5EF4-FFF2-40B4-BE49-F238E27FC236}">
                <a16:creationId xmlns:a16="http://schemas.microsoft.com/office/drawing/2014/main" id="{2E6BC0E6-7884-4B2F-A839-5BAB89D083E2}"/>
              </a:ext>
            </a:extLst>
          </p:cNvPr>
          <p:cNvCxnSpPr>
            <a:cxnSpLocks/>
          </p:cNvCxnSpPr>
          <p:nvPr/>
        </p:nvCxnSpPr>
        <p:spPr bwMode="auto">
          <a:xfrm flipV="1">
            <a:off x="1300116" y="3099838"/>
            <a:ext cx="0" cy="758325"/>
          </a:xfrm>
          <a:prstGeom prst="straightConnector1">
            <a:avLst/>
          </a:prstGeom>
          <a:noFill/>
          <a:ln w="38100" cap="flat" cmpd="sng" algn="ctr">
            <a:solidFill>
              <a:schemeClr val="accent2"/>
            </a:solidFill>
            <a:prstDash val="solid"/>
            <a:round/>
            <a:headEnd type="none" w="med" len="med"/>
            <a:tailEnd type="arrow"/>
          </a:ln>
          <a:effectLst/>
        </p:spPr>
      </p:cxnSp>
      <p:cxnSp>
        <p:nvCxnSpPr>
          <p:cNvPr id="36" name="Straight Arrow Connector 35">
            <a:extLst>
              <a:ext uri="{FF2B5EF4-FFF2-40B4-BE49-F238E27FC236}">
                <a16:creationId xmlns:a16="http://schemas.microsoft.com/office/drawing/2014/main" id="{DC5EA222-D883-4B7E-ACD1-8B0E446B2CE8}"/>
              </a:ext>
            </a:extLst>
          </p:cNvPr>
          <p:cNvCxnSpPr>
            <a:cxnSpLocks/>
          </p:cNvCxnSpPr>
          <p:nvPr/>
        </p:nvCxnSpPr>
        <p:spPr bwMode="auto">
          <a:xfrm flipV="1">
            <a:off x="870940" y="3099838"/>
            <a:ext cx="0" cy="758325"/>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8217124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5D72D14-2F93-4DC7-BEAF-8A34B4F06634}"/>
              </a:ext>
            </a:extLst>
          </p:cNvPr>
          <p:cNvSpPr/>
          <p:nvPr/>
        </p:nvSpPr>
        <p:spPr bwMode="auto">
          <a:xfrm rot="16200000">
            <a:off x="4504485" y="1477497"/>
            <a:ext cx="4839468" cy="443957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1" name="Title 1">
            <a:extLst>
              <a:ext uri="{FF2B5EF4-FFF2-40B4-BE49-F238E27FC236}">
                <a16:creationId xmlns:a16="http://schemas.microsoft.com/office/drawing/2014/main" id="{D39AFDAF-BB0B-400E-A1A1-595056171E1F}"/>
              </a:ext>
            </a:extLst>
          </p:cNvPr>
          <p:cNvSpPr>
            <a:spLocks noGrp="1"/>
          </p:cNvSpPr>
          <p:nvPr>
            <p:ph type="title"/>
          </p:nvPr>
        </p:nvSpPr>
        <p:spPr>
          <a:xfrm>
            <a:off x="393192" y="123986"/>
            <a:ext cx="8356600" cy="951665"/>
          </a:xfrm>
        </p:spPr>
        <p:txBody>
          <a:bodyPr/>
          <a:lstStyle/>
          <a:p>
            <a:r>
              <a:rPr lang="en-US" sz="2400" b="1"/>
              <a:t>Coil Voltage Options</a:t>
            </a:r>
          </a:p>
        </p:txBody>
      </p:sp>
      <p:sp>
        <p:nvSpPr>
          <p:cNvPr id="22" name="Content Placeholder 2">
            <a:extLst>
              <a:ext uri="{FF2B5EF4-FFF2-40B4-BE49-F238E27FC236}">
                <a16:creationId xmlns:a16="http://schemas.microsoft.com/office/drawing/2014/main" id="{C11C73B2-607B-4A54-A95A-263C32B2C4CD}"/>
              </a:ext>
            </a:extLst>
          </p:cNvPr>
          <p:cNvSpPr>
            <a:spLocks noGrp="1"/>
          </p:cNvSpPr>
          <p:nvPr>
            <p:ph sz="quarter" idx="10"/>
          </p:nvPr>
        </p:nvSpPr>
        <p:spPr>
          <a:xfrm>
            <a:off x="431629" y="1292978"/>
            <a:ext cx="4133555" cy="4832350"/>
          </a:xfrm>
        </p:spPr>
        <p:txBody>
          <a:bodyPr/>
          <a:lstStyle/>
          <a:p>
            <a:pPr marL="0" indent="0">
              <a:buNone/>
            </a:pPr>
            <a:r>
              <a:rPr lang="en-US" sz="1800" dirty="0"/>
              <a:t>Applicable to 24v, 120v, 208v, or 240v coils, the </a:t>
            </a:r>
            <a:r>
              <a:rPr lang="en-US" sz="1800" dirty="0" err="1"/>
              <a:t>SureSwitch</a:t>
            </a:r>
            <a:r>
              <a:rPr lang="en-US" sz="1800" dirty="0"/>
              <a:t> is a reliable option for replacing refrigeration contactors. Determine the correct coil voltage by looking at the contactor being replaced.</a:t>
            </a:r>
          </a:p>
          <a:p>
            <a:pPr marL="0" indent="0">
              <a:buNone/>
            </a:pPr>
            <a:endParaRPr lang="en-US" sz="400"/>
          </a:p>
          <a:p>
            <a:pPr marL="342900" indent="-342900">
              <a:buClr>
                <a:schemeClr val="accent2"/>
              </a:buClr>
              <a:buSzPct val="100000"/>
              <a:buFont typeface="+mj-lt"/>
              <a:buAutoNum type="arabicPeriod"/>
            </a:pPr>
            <a:r>
              <a:rPr lang="en-US" sz="1800" dirty="0" err="1"/>
              <a:t>SureSwitch</a:t>
            </a:r>
            <a:r>
              <a:rPr lang="en-US" sz="1800" dirty="0"/>
              <a:t> comes with a red cap on one of the line voltage coil spade terminals. On line voltage applications, it can be moved to the 24V Y terminal.</a:t>
            </a:r>
            <a:endParaRPr lang="en-US" sz="1800" dirty="0">
              <a:cs typeface="Arial"/>
            </a:endParaRPr>
          </a:p>
          <a:p>
            <a:pPr marL="342900" indent="-342900">
              <a:buClr>
                <a:schemeClr val="accent2"/>
              </a:buClr>
              <a:buSzPct val="100000"/>
              <a:buFont typeface="+mj-lt"/>
              <a:buAutoNum type="arabicPeriod"/>
            </a:pPr>
            <a:r>
              <a:rPr lang="en-US" sz="1800" dirty="0"/>
              <a:t>The coil diagram shows how to connect line voltage or 24V coil wires. Only one coil should be connected</a:t>
            </a:r>
            <a:endParaRPr lang="en-US" sz="1800" dirty="0">
              <a:cs typeface="Arial"/>
            </a:endParaRPr>
          </a:p>
          <a:p>
            <a:pPr marL="0" indent="0">
              <a:buClr>
                <a:srgbClr val="FFFFFF">
                  <a:lumMod val="50000"/>
                </a:srgbClr>
              </a:buClr>
              <a:buNone/>
            </a:pPr>
            <a:endParaRPr lang="en-US" sz="400">
              <a:cs typeface="Arial"/>
            </a:endParaRPr>
          </a:p>
          <a:p>
            <a:pPr marL="0" indent="0">
              <a:buNone/>
            </a:pPr>
            <a:endParaRPr lang="en-US" sz="1800" dirty="0">
              <a:cs typeface="Arial"/>
            </a:endParaRPr>
          </a:p>
        </p:txBody>
      </p:sp>
      <p:pic>
        <p:nvPicPr>
          <p:cNvPr id="24" name="Content Placeholder 8" descr="A picture containing text, electronics&#10;&#10;Description automatically generated">
            <a:extLst>
              <a:ext uri="{FF2B5EF4-FFF2-40B4-BE49-F238E27FC236}">
                <a16:creationId xmlns:a16="http://schemas.microsoft.com/office/drawing/2014/main" id="{799AA487-8A72-43CA-B73D-7B9CFAE4394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2526" y1="76867" x2="32647" y2="73839"/>
                        <a14:backgroundMark x1="27862" y1="68510" x2="28528" y2="21437"/>
                        <a14:backgroundMark x1="28528" y1="21437" x2="34585" y2="19096"/>
                        <a14:backgroundMark x1="34585" y1="19096" x2="63144" y2="21316"/>
                        <a14:backgroundMark x1="63144" y1="21316" x2="65566" y2="74324"/>
                        <a14:backgroundMark x1="65566" y1="74324" x2="61629" y2="80218"/>
                        <a14:backgroundMark x1="61629" y1="80218" x2="33434" y2="83569"/>
                      </a14:backgroundRemoval>
                    </a14:imgEffect>
                    <a14:imgEffect>
                      <a14:brightnessContrast bright="20000"/>
                    </a14:imgEffect>
                  </a14:imgLayer>
                </a14:imgProps>
              </a:ext>
              <a:ext uri="{28A0092B-C50C-407E-A947-70E740481C1C}">
                <a14:useLocalDpi xmlns:a14="http://schemas.microsoft.com/office/drawing/2010/main" val="0"/>
              </a:ext>
            </a:extLst>
          </a:blip>
          <a:srcRect l="29672" t="20975" r="37501" b="20210"/>
          <a:stretch/>
        </p:blipFill>
        <p:spPr>
          <a:xfrm>
            <a:off x="5800552" y="1617281"/>
            <a:ext cx="2959102" cy="3976294"/>
          </a:xfrm>
          <a:prstGeom prst="rect">
            <a:avLst/>
          </a:prstGeom>
        </p:spPr>
      </p:pic>
      <p:sp>
        <p:nvSpPr>
          <p:cNvPr id="38" name="Oval 37">
            <a:extLst>
              <a:ext uri="{FF2B5EF4-FFF2-40B4-BE49-F238E27FC236}">
                <a16:creationId xmlns:a16="http://schemas.microsoft.com/office/drawing/2014/main" id="{B8BD933D-1B2F-46CD-A75A-3FE1331C1A10}"/>
              </a:ext>
            </a:extLst>
          </p:cNvPr>
          <p:cNvSpPr/>
          <p:nvPr/>
        </p:nvSpPr>
        <p:spPr bwMode="auto">
          <a:xfrm>
            <a:off x="6780430" y="400440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40" name="Oval 39">
            <a:extLst>
              <a:ext uri="{FF2B5EF4-FFF2-40B4-BE49-F238E27FC236}">
                <a16:creationId xmlns:a16="http://schemas.microsoft.com/office/drawing/2014/main" id="{53B75663-2BF5-4D28-BB08-754A4B688E22}"/>
              </a:ext>
            </a:extLst>
          </p:cNvPr>
          <p:cNvSpPr/>
          <p:nvPr/>
        </p:nvSpPr>
        <p:spPr bwMode="auto">
          <a:xfrm>
            <a:off x="6024665" y="475878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Tree>
    <p:extLst>
      <p:ext uri="{BB962C8B-B14F-4D97-AF65-F5344CB8AC3E}">
        <p14:creationId xmlns:p14="http://schemas.microsoft.com/office/powerpoint/2010/main" val="34005578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9CC995-61A7-4A60-AF3C-5F8935BDC3FA}"/>
              </a:ext>
            </a:extLst>
          </p:cNvPr>
          <p:cNvSpPr/>
          <p:nvPr/>
        </p:nvSpPr>
        <p:spPr bwMode="auto">
          <a:xfrm rot="16200000">
            <a:off x="4788264" y="1761277"/>
            <a:ext cx="4839468" cy="387201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4F4584C3-33DB-4C71-9D2A-BAB2CCF176CA}"/>
              </a:ext>
            </a:extLst>
          </p:cNvPr>
          <p:cNvSpPr>
            <a:spLocks noGrp="1"/>
          </p:cNvSpPr>
          <p:nvPr>
            <p:ph type="title"/>
          </p:nvPr>
        </p:nvSpPr>
        <p:spPr/>
        <p:txBody>
          <a:bodyPr/>
          <a:lstStyle/>
          <a:p>
            <a:r>
              <a:rPr lang="en-US" sz="2400" b="1"/>
              <a:t>Refrigeration Wiring Considerations</a:t>
            </a:r>
          </a:p>
        </p:txBody>
      </p:sp>
      <p:sp>
        <p:nvSpPr>
          <p:cNvPr id="3" name="Content Placeholder 2">
            <a:extLst>
              <a:ext uri="{FF2B5EF4-FFF2-40B4-BE49-F238E27FC236}">
                <a16:creationId xmlns:a16="http://schemas.microsoft.com/office/drawing/2014/main" id="{D9C901B0-5C14-4551-B22C-65B6DA1D2450}"/>
              </a:ext>
            </a:extLst>
          </p:cNvPr>
          <p:cNvSpPr>
            <a:spLocks noGrp="1"/>
          </p:cNvSpPr>
          <p:nvPr>
            <p:ph sz="quarter" idx="10"/>
          </p:nvPr>
        </p:nvSpPr>
        <p:spPr>
          <a:xfrm>
            <a:off x="377915" y="1284667"/>
            <a:ext cx="4786868" cy="4832350"/>
          </a:xfrm>
        </p:spPr>
        <p:txBody>
          <a:bodyPr/>
          <a:lstStyle/>
          <a:p>
            <a:pPr marL="0" indent="0">
              <a:buClr>
                <a:schemeClr val="accent2"/>
              </a:buClr>
              <a:buSzPct val="100000"/>
              <a:buNone/>
            </a:pPr>
            <a:r>
              <a:rPr lang="en-US" sz="1800" dirty="0">
                <a:cs typeface="Arial"/>
              </a:rPr>
              <a:t>In refrigeration equipment, it's best to review the schematic and determine the switched and common lines.  Typically, the switched line is labeled "L1" or "Line" and the common line is labeled "L2" or "Neutral".  </a:t>
            </a:r>
          </a:p>
          <a:p>
            <a:pPr marL="342900" indent="-342900">
              <a:buClr>
                <a:schemeClr val="accent2"/>
              </a:buClr>
              <a:buSzPct val="100000"/>
              <a:buAutoNum type="arabicPeriod"/>
            </a:pPr>
            <a:r>
              <a:rPr lang="en-US" sz="1800" dirty="0"/>
              <a:t>The "L1" or "Line" input wire should be connected to the switched "LINE IN" lug, and the corresponding wire for the compressor should be connected to the switched "LOAD OUT" lug.</a:t>
            </a:r>
            <a:endParaRPr lang="en-US" sz="1800" dirty="0">
              <a:cs typeface="Arial"/>
            </a:endParaRPr>
          </a:p>
          <a:p>
            <a:pPr marL="342900" indent="-342900">
              <a:buClr>
                <a:schemeClr val="accent2"/>
              </a:buClr>
              <a:buSzPct val="100000"/>
              <a:buFont typeface="+mj-lt"/>
              <a:buAutoNum type="arabicPeriod"/>
            </a:pPr>
            <a:endParaRPr lang="en-US" sz="400"/>
          </a:p>
          <a:p>
            <a:pPr marL="342900" indent="-342900">
              <a:buClr>
                <a:schemeClr val="accent2"/>
              </a:buClr>
              <a:buSzPct val="100000"/>
              <a:buFont typeface="+mj-lt"/>
              <a:buAutoNum type="arabicPeriod"/>
            </a:pPr>
            <a:r>
              <a:rPr lang="en-US" sz="1800" dirty="0">
                <a:cs typeface="Arial"/>
              </a:rPr>
              <a:t>The "L2" or "Neutral" input wire should be connected to the common "LINE IN" lug, and the corresponding wire for the compressor should be connected to the </a:t>
            </a:r>
            <a:r>
              <a:rPr lang="en-US" sz="1800" dirty="0" err="1">
                <a:cs typeface="Arial"/>
              </a:rPr>
              <a:t>commone</a:t>
            </a:r>
            <a:r>
              <a:rPr lang="en-US" sz="1800" dirty="0">
                <a:cs typeface="Arial"/>
              </a:rPr>
              <a:t> "LOAD OUT" lug. </a:t>
            </a:r>
          </a:p>
          <a:p>
            <a:pPr marL="0" indent="0">
              <a:buClr>
                <a:schemeClr val="accent2"/>
              </a:buClr>
              <a:buSzPct val="100000"/>
              <a:buNone/>
            </a:pPr>
            <a:endParaRPr lang="en-US" sz="1800" dirty="0">
              <a:cs typeface="Arial"/>
            </a:endParaRPr>
          </a:p>
          <a:p>
            <a:pPr marL="0" indent="0">
              <a:buNone/>
            </a:pPr>
            <a:r>
              <a:rPr lang="en-US" sz="1800" dirty="0">
                <a:ea typeface="+mn-lt"/>
                <a:cs typeface="+mn-lt"/>
              </a:rPr>
              <a:t>For refrigeration applications, brownout and short cycle delay switches should be set to "OFF".</a:t>
            </a:r>
            <a:endParaRPr lang="en-US" dirty="0"/>
          </a:p>
          <a:p>
            <a:pPr marL="342900" indent="-342900">
              <a:buClr>
                <a:schemeClr val="accent2"/>
              </a:buClr>
              <a:buSzPct val="100000"/>
              <a:buFont typeface="+mj-lt"/>
              <a:buAutoNum type="arabicPeriod"/>
            </a:pPr>
            <a:endParaRPr lang="en-US" sz="1800">
              <a:cs typeface="Arial"/>
            </a:endParaRPr>
          </a:p>
          <a:p>
            <a:pPr marL="342900" indent="-342900">
              <a:buClr>
                <a:schemeClr val="accent2"/>
              </a:buClr>
              <a:buSzPct val="100000"/>
              <a:buFont typeface="+mj-lt"/>
              <a:buAutoNum type="arabicPeriod"/>
            </a:pPr>
            <a:endParaRPr lang="en-US" sz="1600">
              <a:cs typeface="Arial"/>
            </a:endParaRPr>
          </a:p>
        </p:txBody>
      </p:sp>
      <p:sp>
        <p:nvSpPr>
          <p:cNvPr id="16" name="Oval 15">
            <a:extLst>
              <a:ext uri="{FF2B5EF4-FFF2-40B4-BE49-F238E27FC236}">
                <a16:creationId xmlns:a16="http://schemas.microsoft.com/office/drawing/2014/main" id="{FB09016B-76B8-4BF9-BA15-E479800021A5}"/>
              </a:ext>
            </a:extLst>
          </p:cNvPr>
          <p:cNvSpPr/>
          <p:nvPr/>
        </p:nvSpPr>
        <p:spPr bwMode="auto">
          <a:xfrm>
            <a:off x="7204864" y="5362551"/>
            <a:ext cx="288841" cy="288841"/>
          </a:xfrm>
          <a:prstGeom prst="ellipse">
            <a:avLst/>
          </a:prstGeom>
          <a:solidFill>
            <a:schemeClr val="accent2"/>
          </a:solidFill>
          <a:ln w="9525">
            <a:noFill/>
            <a:round/>
            <a:headEnd/>
            <a:tailEnd/>
          </a:ln>
          <a:effectLst/>
        </p:spPr>
        <p:txBody>
          <a:bodyPr wrap="square" lIns="91440" tIns="45720" rIns="91440" bIns="45720" rtlCol="0" anchor="ctr"/>
          <a:lstStyle/>
          <a:p>
            <a:pPr algn="ctr" eaLnBrk="0" fontAlgn="base" hangingPunct="0">
              <a:spcBef>
                <a:spcPct val="0"/>
              </a:spcBef>
              <a:spcAft>
                <a:spcPct val="0"/>
              </a:spcAft>
            </a:pPr>
            <a:r>
              <a:rPr lang="en-US">
                <a:solidFill>
                  <a:schemeClr val="bg1"/>
                </a:solidFill>
                <a:cs typeface="Arial"/>
              </a:rPr>
              <a:t>2</a:t>
            </a:r>
          </a:p>
        </p:txBody>
      </p:sp>
      <p:pic>
        <p:nvPicPr>
          <p:cNvPr id="4" name="Content Placeholder 8" descr="A picture containing text, electronics&#10;&#10;Description automatically generated">
            <a:extLst>
              <a:ext uri="{FF2B5EF4-FFF2-40B4-BE49-F238E27FC236}">
                <a16:creationId xmlns:a16="http://schemas.microsoft.com/office/drawing/2014/main" id="{839FC1D2-3E99-4FCD-8CEE-B8920810C9D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2526" y1="76867" x2="32647" y2="73839"/>
                        <a14:backgroundMark x1="27862" y1="68510" x2="28528" y2="21437"/>
                        <a14:backgroundMark x1="28528" y1="21437" x2="34585" y2="19096"/>
                        <a14:backgroundMark x1="34585" y1="19096" x2="63144" y2="21316"/>
                        <a14:backgroundMark x1="63144" y1="21316" x2="65566" y2="74324"/>
                        <a14:backgroundMark x1="65566" y1="74324" x2="61629" y2="80218"/>
                        <a14:backgroundMark x1="61629" y1="80218" x2="33434" y2="83569"/>
                      </a14:backgroundRemoval>
                    </a14:imgEffect>
                    <a14:imgEffect>
                      <a14:brightnessContrast bright="20000"/>
                    </a14:imgEffect>
                  </a14:imgLayer>
                </a14:imgProps>
              </a:ext>
              <a:ext uri="{28A0092B-C50C-407E-A947-70E740481C1C}">
                <a14:useLocalDpi xmlns:a14="http://schemas.microsoft.com/office/drawing/2010/main" val="0"/>
              </a:ext>
            </a:extLst>
          </a:blip>
          <a:srcRect l="29672" t="20975" r="37501" b="20210"/>
          <a:stretch/>
        </p:blipFill>
        <p:spPr>
          <a:xfrm rot="10800000">
            <a:off x="5872270" y="1500740"/>
            <a:ext cx="2959102" cy="3976294"/>
          </a:xfrm>
          <a:prstGeom prst="rect">
            <a:avLst/>
          </a:prstGeom>
        </p:spPr>
      </p:pic>
      <p:sp>
        <p:nvSpPr>
          <p:cNvPr id="17" name="Oval 16">
            <a:extLst>
              <a:ext uri="{FF2B5EF4-FFF2-40B4-BE49-F238E27FC236}">
                <a16:creationId xmlns:a16="http://schemas.microsoft.com/office/drawing/2014/main" id="{80771805-51EA-4314-8AD0-E87095D8D5EB}"/>
              </a:ext>
            </a:extLst>
          </p:cNvPr>
          <p:cNvSpPr/>
          <p:nvPr/>
        </p:nvSpPr>
        <p:spPr bwMode="auto">
          <a:xfrm>
            <a:off x="8345352" y="491498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15" name="Oval 14">
            <a:extLst>
              <a:ext uri="{FF2B5EF4-FFF2-40B4-BE49-F238E27FC236}">
                <a16:creationId xmlns:a16="http://schemas.microsoft.com/office/drawing/2014/main" id="{DCC89DCF-52F0-4423-9F27-5EF7539A0F86}"/>
              </a:ext>
            </a:extLst>
          </p:cNvPr>
          <p:cNvSpPr/>
          <p:nvPr/>
        </p:nvSpPr>
        <p:spPr bwMode="auto">
          <a:xfrm>
            <a:off x="5868260" y="4865622"/>
            <a:ext cx="288841" cy="288841"/>
          </a:xfrm>
          <a:prstGeom prst="ellipse">
            <a:avLst/>
          </a:prstGeom>
          <a:solidFill>
            <a:schemeClr val="accent2"/>
          </a:solidFill>
          <a:ln w="9525">
            <a:noFill/>
            <a:round/>
            <a:headEnd/>
            <a:tailEnd/>
          </a:ln>
          <a:effectLst/>
        </p:spPr>
        <p:txBody>
          <a:bodyPr wrap="square" lIns="91440" tIns="45720" rIns="91440" bIns="45720" rtlCol="0" anchor="ctr"/>
          <a:lstStyle/>
          <a:p>
            <a:pPr algn="ctr" eaLnBrk="0" fontAlgn="base" hangingPunct="0">
              <a:spcBef>
                <a:spcPct val="0"/>
              </a:spcBef>
              <a:spcAft>
                <a:spcPct val="0"/>
              </a:spcAft>
            </a:pPr>
            <a:r>
              <a:rPr lang="en-US">
                <a:solidFill>
                  <a:schemeClr val="bg1"/>
                </a:solidFill>
              </a:rPr>
              <a:t>1</a:t>
            </a:r>
          </a:p>
        </p:txBody>
      </p:sp>
    </p:spTree>
    <p:extLst>
      <p:ext uri="{BB962C8B-B14F-4D97-AF65-F5344CB8AC3E}">
        <p14:creationId xmlns:p14="http://schemas.microsoft.com/office/powerpoint/2010/main" val="40771726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A03C15-1B57-4552-A6FB-8330335EF550}"/>
              </a:ext>
            </a:extLst>
          </p:cNvPr>
          <p:cNvSpPr/>
          <p:nvPr/>
        </p:nvSpPr>
        <p:spPr bwMode="auto">
          <a:xfrm rot="16200000">
            <a:off x="4643220" y="1616238"/>
            <a:ext cx="4839468" cy="41620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4F4584C3-33DB-4C71-9D2A-BAB2CCF176CA}"/>
              </a:ext>
            </a:extLst>
          </p:cNvPr>
          <p:cNvSpPr>
            <a:spLocks noGrp="1"/>
          </p:cNvSpPr>
          <p:nvPr>
            <p:ph type="title"/>
          </p:nvPr>
        </p:nvSpPr>
        <p:spPr/>
        <p:txBody>
          <a:bodyPr/>
          <a:lstStyle/>
          <a:p>
            <a:r>
              <a:rPr lang="en-US" sz="2400" b="1"/>
              <a:t>Tri-Color LED </a:t>
            </a:r>
          </a:p>
        </p:txBody>
      </p:sp>
      <p:sp>
        <p:nvSpPr>
          <p:cNvPr id="4" name="Text Placeholder 3">
            <a:extLst>
              <a:ext uri="{FF2B5EF4-FFF2-40B4-BE49-F238E27FC236}">
                <a16:creationId xmlns:a16="http://schemas.microsoft.com/office/drawing/2014/main" id="{9F5163FD-4FBA-4F36-93D9-87DF9CBB9699}"/>
              </a:ext>
            </a:extLst>
          </p:cNvPr>
          <p:cNvSpPr>
            <a:spLocks noGrp="1"/>
          </p:cNvSpPr>
          <p:nvPr>
            <p:ph sz="quarter" idx="10"/>
          </p:nvPr>
        </p:nvSpPr>
        <p:spPr>
          <a:xfrm>
            <a:off x="393193" y="1295707"/>
            <a:ext cx="3434676" cy="4832350"/>
          </a:xfrm>
        </p:spPr>
        <p:txBody>
          <a:bodyPr/>
          <a:lstStyle/>
          <a:p>
            <a:pPr marL="0" indent="0">
              <a:buNone/>
            </a:pPr>
            <a:r>
              <a:rPr lang="en-US" b="1" dirty="0"/>
              <a:t>Using the LED</a:t>
            </a:r>
          </a:p>
          <a:p>
            <a:pPr marL="0" indent="0">
              <a:buNone/>
            </a:pPr>
            <a:endParaRPr lang="en-US" sz="800" b="1"/>
          </a:p>
          <a:p>
            <a:pPr>
              <a:lnSpc>
                <a:spcPct val="100000"/>
              </a:lnSpc>
              <a:spcBef>
                <a:spcPts val="0"/>
              </a:spcBef>
              <a:spcAft>
                <a:spcPts val="0"/>
              </a:spcAft>
            </a:pPr>
            <a:r>
              <a:rPr lang="en-US" sz="1600" kern="0" dirty="0"/>
              <a:t>The New LED indicator light has higher visibility to be seen easier in tighter installations</a:t>
            </a:r>
            <a:endParaRPr lang="en-US" sz="1600" dirty="0">
              <a:cs typeface="Arial"/>
            </a:endParaRPr>
          </a:p>
          <a:p>
            <a:pPr>
              <a:lnSpc>
                <a:spcPct val="100000"/>
              </a:lnSpc>
              <a:spcBef>
                <a:spcPts val="0"/>
              </a:spcBef>
              <a:spcAft>
                <a:spcPts val="0"/>
              </a:spcAft>
            </a:pPr>
            <a:r>
              <a:rPr lang="en-US" sz="1600" dirty="0"/>
              <a:t>Press the “TEST” button for one second to energize the compressor and fan for five seconds to simulate a call for cooling.</a:t>
            </a:r>
            <a:endParaRPr lang="en-US" sz="200" dirty="0"/>
          </a:p>
          <a:p>
            <a:pPr>
              <a:lnSpc>
                <a:spcPct val="100000"/>
              </a:lnSpc>
              <a:spcBef>
                <a:spcPts val="0"/>
              </a:spcBef>
              <a:spcAft>
                <a:spcPts val="0"/>
              </a:spcAft>
            </a:pPr>
            <a:r>
              <a:rPr lang="en-US" sz="1600" dirty="0"/>
              <a:t>The “TEST” button will also allow the short cycle time delay to be bypassed if a call for cooling is present, by pressing the “TEST” button for one second as well.</a:t>
            </a:r>
            <a:endParaRPr lang="en-US" sz="1600" dirty="0">
              <a:cs typeface="Arial"/>
            </a:endParaRPr>
          </a:p>
        </p:txBody>
      </p:sp>
      <p:sp>
        <p:nvSpPr>
          <p:cNvPr id="15" name="TextBox 14">
            <a:extLst>
              <a:ext uri="{FF2B5EF4-FFF2-40B4-BE49-F238E27FC236}">
                <a16:creationId xmlns:a16="http://schemas.microsoft.com/office/drawing/2014/main" id="{F64A5EF0-2182-45EA-8D9F-4956A4856C4D}"/>
              </a:ext>
            </a:extLst>
          </p:cNvPr>
          <p:cNvSpPr txBox="1"/>
          <p:nvPr/>
        </p:nvSpPr>
        <p:spPr bwMode="auto">
          <a:xfrm>
            <a:off x="5951415" y="5575181"/>
            <a:ext cx="2283246" cy="276999"/>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20" name="Picture 19" descr="A picture containing text, electronics, parking, control panel&#10;&#10;Description automatically generated">
            <a:extLst>
              <a:ext uri="{FF2B5EF4-FFF2-40B4-BE49-F238E27FC236}">
                <a16:creationId xmlns:a16="http://schemas.microsoft.com/office/drawing/2014/main" id="{FC5FBA9E-43B0-4A6D-84A7-476249EF5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411" y="1397736"/>
            <a:ext cx="2881641" cy="4062528"/>
          </a:xfrm>
          <a:prstGeom prst="rect">
            <a:avLst/>
          </a:prstGeom>
        </p:spPr>
      </p:pic>
      <p:sp>
        <p:nvSpPr>
          <p:cNvPr id="3" name="Oval 2">
            <a:extLst>
              <a:ext uri="{FF2B5EF4-FFF2-40B4-BE49-F238E27FC236}">
                <a16:creationId xmlns:a16="http://schemas.microsoft.com/office/drawing/2014/main" id="{DC097287-2411-4A0D-B6AE-D9C427E9C3E8}"/>
              </a:ext>
            </a:extLst>
          </p:cNvPr>
          <p:cNvSpPr/>
          <p:nvPr/>
        </p:nvSpPr>
        <p:spPr bwMode="auto">
          <a:xfrm>
            <a:off x="5900964" y="3697285"/>
            <a:ext cx="633095" cy="633095"/>
          </a:xfrm>
          <a:prstGeom prst="ellipse">
            <a:avLst/>
          </a:prstGeom>
          <a:noFill/>
          <a:ln w="285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5" name="Picture 24" descr="A picture containing text, electronics, parking, control panel&#10;&#10;Description automatically generated">
            <a:extLst>
              <a:ext uri="{FF2B5EF4-FFF2-40B4-BE49-F238E27FC236}">
                <a16:creationId xmlns:a16="http://schemas.microsoft.com/office/drawing/2014/main" id="{9A64A670-2AC2-46C2-98B8-08259B1475BB}"/>
              </a:ext>
            </a:extLst>
          </p:cNvPr>
          <p:cNvPicPr>
            <a:picLocks noChangeAspect="1"/>
          </p:cNvPicPr>
          <p:nvPr/>
        </p:nvPicPr>
        <p:blipFill rotWithShape="1">
          <a:blip r:embed="rId3">
            <a:extLst>
              <a:ext uri="{28A0092B-C50C-407E-A947-70E740481C1C}">
                <a14:useLocalDpi xmlns:a14="http://schemas.microsoft.com/office/drawing/2010/main" val="0"/>
              </a:ext>
            </a:extLst>
          </a:blip>
          <a:srcRect l="9814" t="56849" r="67150" b="26734"/>
          <a:stretch/>
        </p:blipFill>
        <p:spPr>
          <a:xfrm>
            <a:off x="4188379" y="2679448"/>
            <a:ext cx="1492164" cy="1499103"/>
          </a:xfrm>
          <a:prstGeom prst="ellipse">
            <a:avLst/>
          </a:prstGeom>
          <a:ln w="28575">
            <a:solidFill>
              <a:schemeClr val="accent2"/>
            </a:solidFill>
          </a:ln>
        </p:spPr>
      </p:pic>
      <p:cxnSp>
        <p:nvCxnSpPr>
          <p:cNvPr id="6" name="Straight Connector 5">
            <a:extLst>
              <a:ext uri="{FF2B5EF4-FFF2-40B4-BE49-F238E27FC236}">
                <a16:creationId xmlns:a16="http://schemas.microsoft.com/office/drawing/2014/main" id="{29CECB36-BF31-4406-903C-D07FF385E3B1}"/>
              </a:ext>
            </a:extLst>
          </p:cNvPr>
          <p:cNvCxnSpPr>
            <a:cxnSpLocks/>
            <a:stCxn id="25" idx="4"/>
          </p:cNvCxnSpPr>
          <p:nvPr/>
        </p:nvCxnSpPr>
        <p:spPr bwMode="auto">
          <a:xfrm>
            <a:off x="4934461" y="4178551"/>
            <a:ext cx="1283050" cy="151829"/>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AA25690-67D2-4FB4-B2D2-7730443F899F}"/>
              </a:ext>
            </a:extLst>
          </p:cNvPr>
          <p:cNvCxnSpPr>
            <a:stCxn id="25" idx="7"/>
          </p:cNvCxnSpPr>
          <p:nvPr/>
        </p:nvCxnSpPr>
        <p:spPr bwMode="auto">
          <a:xfrm>
            <a:off x="5462021" y="2898987"/>
            <a:ext cx="817755" cy="812895"/>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7726722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Comparison to Older / Competitive Products</a:t>
            </a:r>
            <a:endParaRPr lang="en-US" sz="2400"/>
          </a:p>
        </p:txBody>
      </p:sp>
      <p:sp>
        <p:nvSpPr>
          <p:cNvPr id="13" name="TextBox 12">
            <a:extLst>
              <a:ext uri="{FF2B5EF4-FFF2-40B4-BE49-F238E27FC236}">
                <a16:creationId xmlns:a16="http://schemas.microsoft.com/office/drawing/2014/main" id="{A0A1F7B6-D24D-4FBD-9FCA-3C74A242445B}"/>
              </a:ext>
            </a:extLst>
          </p:cNvPr>
          <p:cNvSpPr txBox="1"/>
          <p:nvPr/>
        </p:nvSpPr>
        <p:spPr bwMode="auto">
          <a:xfrm>
            <a:off x="865926" y="1431921"/>
            <a:ext cx="4815456" cy="4093428"/>
          </a:xfrm>
          <a:prstGeom prst="rect">
            <a:avLst/>
          </a:prstGeom>
          <a:noFill/>
          <a:ln w="9525">
            <a:noFill/>
            <a:miter lim="800000"/>
            <a:headEnd/>
            <a:tailEnd/>
          </a:ln>
        </p:spPr>
        <p:txBody>
          <a:bodyPr wrap="square" rtlCol="0">
            <a:spAutoFit/>
          </a:bodyPr>
          <a:lstStyle/>
          <a:p>
            <a:r>
              <a:rPr lang="en-US" b="1"/>
              <a:t>Brownout Protection</a:t>
            </a:r>
          </a:p>
          <a:p>
            <a:r>
              <a:rPr lang="en-US" sz="400" b="1"/>
              <a:t> </a:t>
            </a:r>
          </a:p>
          <a:p>
            <a:pPr marL="285750" indent="-285750">
              <a:buFont typeface="Arial" panose="020B0604020202020204" pitchFamily="34" charset="0"/>
              <a:buChar char="•"/>
            </a:pPr>
            <a:r>
              <a:rPr lang="en-US" sz="1600"/>
              <a:t>Shuts off the compressor and fan if line voltage is below 180VAC for more than 4 seconds</a:t>
            </a:r>
          </a:p>
          <a:p>
            <a:pPr marL="171450" indent="-171450">
              <a:buFont typeface="Arial" panose="020B0604020202020204" pitchFamily="34" charset="0"/>
              <a:buChar char="•"/>
            </a:pPr>
            <a:endParaRPr lang="en-US" sz="400"/>
          </a:p>
          <a:p>
            <a:pPr marL="742950" lvl="1" indent="-285750">
              <a:buFont typeface="Arial" panose="020B0604020202020204" pitchFamily="34" charset="0"/>
              <a:buChar char="‒"/>
            </a:pPr>
            <a:r>
              <a:rPr lang="en-US" sz="1400"/>
              <a:t>Fast-flashing Green/Red LED lets you know if voltage is low</a:t>
            </a:r>
          </a:p>
          <a:p>
            <a:pPr marL="171450" indent="-171450">
              <a:buFont typeface="Arial" panose="020B0604020202020204" pitchFamily="34" charset="0"/>
              <a:buChar char="•"/>
            </a:pPr>
            <a:endParaRPr lang="en-US" sz="400"/>
          </a:p>
          <a:p>
            <a:pPr marL="285750" indent="-285750">
              <a:buFont typeface="Arial" panose="020B0604020202020204" pitchFamily="34" charset="0"/>
              <a:buChar char="•"/>
            </a:pPr>
            <a:r>
              <a:rPr lang="en-US" sz="1600"/>
              <a:t>Operation resumes if line voltage returns to a minimum of 190VAC</a:t>
            </a:r>
          </a:p>
          <a:p>
            <a:pPr marL="171450" indent="-171450">
              <a:buFont typeface="Arial" panose="020B0604020202020204" pitchFamily="34" charset="0"/>
              <a:buChar char="•"/>
            </a:pPr>
            <a:endParaRPr lang="en-US" sz="400"/>
          </a:p>
          <a:p>
            <a:pPr marL="285750" indent="-285750">
              <a:buFont typeface="Arial" panose="020B0604020202020204" pitchFamily="34" charset="0"/>
              <a:buChar char="•"/>
            </a:pPr>
            <a:r>
              <a:rPr lang="en-US" sz="1600" err="1"/>
              <a:t>SureSwitch</a:t>
            </a:r>
            <a:r>
              <a:rPr lang="en-US" sz="1600"/>
              <a:t> will not attempt to start the compressor and fan if line voltage is less than 187 VAC</a:t>
            </a:r>
          </a:p>
          <a:p>
            <a:pPr marL="742950" lvl="1" indent="-285750">
              <a:buFont typeface="Arial" panose="020B0604020202020204" pitchFamily="34" charset="0"/>
              <a:buChar char="‒"/>
            </a:pPr>
            <a:r>
              <a:rPr lang="en-US" sz="1400"/>
              <a:t>Fast-flashing Green/Red LED lets you know if voltage is low</a:t>
            </a:r>
          </a:p>
          <a:p>
            <a:r>
              <a:rPr lang="en-US" sz="400"/>
              <a:t> </a:t>
            </a:r>
          </a:p>
          <a:p>
            <a:pPr marL="285750" indent="-285750">
              <a:buFont typeface="Arial" panose="020B0604020202020204" pitchFamily="34" charset="0"/>
              <a:buChar char="•"/>
            </a:pPr>
            <a:r>
              <a:rPr lang="en-US" sz="1600" err="1"/>
              <a:t>SureSwitch</a:t>
            </a:r>
            <a:r>
              <a:rPr lang="en-US" sz="1600"/>
              <a:t> ships with this feature turned on, but can be switched off by dipswitch</a:t>
            </a:r>
            <a:br>
              <a:rPr lang="en-US" sz="2000"/>
            </a:br>
            <a:endParaRPr lang="en-US" sz="2000"/>
          </a:p>
        </p:txBody>
      </p:sp>
      <p:sp>
        <p:nvSpPr>
          <p:cNvPr id="15" name="Oval 14">
            <a:extLst>
              <a:ext uri="{FF2B5EF4-FFF2-40B4-BE49-F238E27FC236}">
                <a16:creationId xmlns:a16="http://schemas.microsoft.com/office/drawing/2014/main" id="{6AE2EBD4-E05D-4B57-8806-EFFA612FD02A}"/>
              </a:ext>
            </a:extLst>
          </p:cNvPr>
          <p:cNvSpPr/>
          <p:nvPr/>
        </p:nvSpPr>
        <p:spPr bwMode="auto">
          <a:xfrm>
            <a:off x="495300" y="1412509"/>
            <a:ext cx="360785" cy="36078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17" name="TextBox 16">
            <a:extLst>
              <a:ext uri="{FF2B5EF4-FFF2-40B4-BE49-F238E27FC236}">
                <a16:creationId xmlns:a16="http://schemas.microsoft.com/office/drawing/2014/main" id="{4F651706-8D79-4A8B-8A2B-AEBD048DACF0}"/>
              </a:ext>
            </a:extLst>
          </p:cNvPr>
          <p:cNvSpPr txBox="1"/>
          <p:nvPr/>
        </p:nvSpPr>
        <p:spPr bwMode="auto">
          <a:xfrm>
            <a:off x="408999" y="5166619"/>
            <a:ext cx="5072284" cy="923330"/>
          </a:xfrm>
          <a:prstGeom prst="rect">
            <a:avLst/>
          </a:prstGeom>
          <a:noFill/>
          <a:ln w="9525">
            <a:noFill/>
            <a:miter lim="800000"/>
            <a:headEnd/>
            <a:tailEnd/>
          </a:ln>
        </p:spPr>
        <p:txBody>
          <a:bodyPr wrap="square" rtlCol="0">
            <a:spAutoFit/>
          </a:bodyPr>
          <a:lstStyle/>
          <a:p>
            <a:pPr lvl="0">
              <a:defRPr/>
            </a:pPr>
            <a:r>
              <a:rPr lang="en-US"/>
              <a:t>Reduces chance for compressor and condenser fan motor damage; motor winding temps rise 10-15% for each 10% of voltage drop.</a:t>
            </a:r>
          </a:p>
        </p:txBody>
      </p:sp>
      <p:grpSp>
        <p:nvGrpSpPr>
          <p:cNvPr id="18" name="Group 17">
            <a:extLst>
              <a:ext uri="{FF2B5EF4-FFF2-40B4-BE49-F238E27FC236}">
                <a16:creationId xmlns:a16="http://schemas.microsoft.com/office/drawing/2014/main" id="{54D4211A-4C5E-4269-A4C1-1C2D190344F0}"/>
              </a:ext>
            </a:extLst>
          </p:cNvPr>
          <p:cNvGrpSpPr/>
          <p:nvPr/>
        </p:nvGrpSpPr>
        <p:grpSpPr>
          <a:xfrm>
            <a:off x="7604160" y="1220849"/>
            <a:ext cx="1240337" cy="1466777"/>
            <a:chOff x="858862" y="4859981"/>
            <a:chExt cx="1240337" cy="1466777"/>
          </a:xfrm>
        </p:grpSpPr>
        <p:pic>
          <p:nvPicPr>
            <p:cNvPr id="19" name="Graphic 18">
              <a:extLst>
                <a:ext uri="{FF2B5EF4-FFF2-40B4-BE49-F238E27FC236}">
                  <a16:creationId xmlns:a16="http://schemas.microsoft.com/office/drawing/2014/main" id="{056A5BC0-443D-4498-AE5B-DA4A73D87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4735" y="5071053"/>
              <a:ext cx="536032" cy="611776"/>
            </a:xfrm>
            <a:prstGeom prst="rect">
              <a:avLst/>
            </a:prstGeom>
          </p:spPr>
        </p:pic>
        <p:sp>
          <p:nvSpPr>
            <p:cNvPr id="20" name="TextBox 19">
              <a:extLst>
                <a:ext uri="{FF2B5EF4-FFF2-40B4-BE49-F238E27FC236}">
                  <a16:creationId xmlns:a16="http://schemas.microsoft.com/office/drawing/2014/main" id="{93A9BC92-6CA3-4A85-9112-52159694AA06}"/>
                </a:ext>
              </a:extLst>
            </p:cNvPr>
            <p:cNvSpPr txBox="1"/>
            <p:nvPr/>
          </p:nvSpPr>
          <p:spPr bwMode="auto">
            <a:xfrm>
              <a:off x="858862" y="4859981"/>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a:solidFill>
                    <a:srgbClr val="62BB46"/>
                  </a:solidFill>
                </a:rPr>
                <a:t>1</a:t>
              </a:r>
            </a:p>
          </p:txBody>
        </p:sp>
        <p:sp>
          <p:nvSpPr>
            <p:cNvPr id="21" name="Rectangle 20">
              <a:extLst>
                <a:ext uri="{FF2B5EF4-FFF2-40B4-BE49-F238E27FC236}">
                  <a16:creationId xmlns:a16="http://schemas.microsoft.com/office/drawing/2014/main" id="{D21B54F2-323D-43CF-B50C-DC853D9AAA8A}"/>
                </a:ext>
              </a:extLst>
            </p:cNvPr>
            <p:cNvSpPr/>
            <p:nvPr/>
          </p:nvSpPr>
          <p:spPr>
            <a:xfrm>
              <a:off x="879999" y="5672861"/>
              <a:ext cx="1219200" cy="653897"/>
            </a:xfrm>
            <a:prstGeom prst="rect">
              <a:avLst/>
            </a:prstGeom>
          </p:spPr>
          <p:txBody>
            <a:bodyPr wrap="square">
              <a:spAutoFit/>
            </a:bodyPr>
            <a:lstStyle/>
            <a:p>
              <a:pPr algn="ctr" eaLnBrk="0" hangingPunct="0">
                <a:lnSpc>
                  <a:spcPct val="105000"/>
                </a:lnSpc>
              </a:pPr>
              <a:r>
                <a:rPr lang="en-US">
                  <a:solidFill>
                    <a:schemeClr val="accent1"/>
                  </a:solidFill>
                </a:rPr>
                <a:t>Brownout</a:t>
              </a:r>
            </a:p>
            <a:p>
              <a:pPr algn="ctr" eaLnBrk="0" hangingPunct="0">
                <a:lnSpc>
                  <a:spcPct val="105000"/>
                </a:lnSpc>
              </a:pPr>
              <a:r>
                <a:rPr lang="en-US">
                  <a:solidFill>
                    <a:schemeClr val="accent1"/>
                  </a:solidFill>
                </a:rPr>
                <a:t>Protection</a:t>
              </a:r>
            </a:p>
          </p:txBody>
        </p:sp>
      </p:grpSp>
      <p:sp>
        <p:nvSpPr>
          <p:cNvPr id="22" name="Rectangle 21">
            <a:extLst>
              <a:ext uri="{FF2B5EF4-FFF2-40B4-BE49-F238E27FC236}">
                <a16:creationId xmlns:a16="http://schemas.microsoft.com/office/drawing/2014/main" id="{1704F72F-0348-462E-A82D-139399420223}"/>
              </a:ext>
            </a:extLst>
          </p:cNvPr>
          <p:cNvSpPr/>
          <p:nvPr/>
        </p:nvSpPr>
        <p:spPr bwMode="auto">
          <a:xfrm rot="16200000">
            <a:off x="5836092" y="3146179"/>
            <a:ext cx="3557087" cy="30592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3" name="TextBox 22">
            <a:extLst>
              <a:ext uri="{FF2B5EF4-FFF2-40B4-BE49-F238E27FC236}">
                <a16:creationId xmlns:a16="http://schemas.microsoft.com/office/drawing/2014/main" id="{342D425D-907E-4284-8519-CABE550D56EF}"/>
              </a:ext>
            </a:extLst>
          </p:cNvPr>
          <p:cNvSpPr txBox="1"/>
          <p:nvPr/>
        </p:nvSpPr>
        <p:spPr bwMode="auto">
          <a:xfrm>
            <a:off x="6775523" y="5953533"/>
            <a:ext cx="1678223" cy="272832"/>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29" name="Picture 28" descr="A picture containing text, electronics, parking, control panel&#10;&#10;Description automatically generated">
            <a:extLst>
              <a:ext uri="{FF2B5EF4-FFF2-40B4-BE49-F238E27FC236}">
                <a16:creationId xmlns:a16="http://schemas.microsoft.com/office/drawing/2014/main" id="{9A0C0B90-348F-411B-89F4-35B96F01B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829" y="3173558"/>
            <a:ext cx="1872661" cy="2640071"/>
          </a:xfrm>
          <a:prstGeom prst="rect">
            <a:avLst/>
          </a:prstGeom>
        </p:spPr>
      </p:pic>
    </p:spTree>
    <p:extLst>
      <p:ext uri="{BB962C8B-B14F-4D97-AF65-F5344CB8AC3E}">
        <p14:creationId xmlns:p14="http://schemas.microsoft.com/office/powerpoint/2010/main" val="12930398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Comparison to Older / Competitive Products</a:t>
            </a:r>
            <a:endParaRPr lang="en-US" sz="2400"/>
          </a:p>
        </p:txBody>
      </p:sp>
      <p:sp>
        <p:nvSpPr>
          <p:cNvPr id="4" name="TextBox 3">
            <a:extLst>
              <a:ext uri="{FF2B5EF4-FFF2-40B4-BE49-F238E27FC236}">
                <a16:creationId xmlns:a16="http://schemas.microsoft.com/office/drawing/2014/main" id="{2F87E5DF-4264-4A08-B426-3F2EEB36B67B}"/>
              </a:ext>
            </a:extLst>
          </p:cNvPr>
          <p:cNvSpPr txBox="1"/>
          <p:nvPr/>
        </p:nvSpPr>
        <p:spPr bwMode="auto">
          <a:xfrm>
            <a:off x="4114800" y="2983230"/>
            <a:ext cx="914400" cy="914400"/>
          </a:xfrm>
          <a:prstGeom prst="rect">
            <a:avLst/>
          </a:prstGeom>
          <a:noFill/>
          <a:ln w="9525">
            <a:noFill/>
            <a:miter lim="800000"/>
            <a:headEnd/>
            <a:tailEnd/>
          </a:ln>
        </p:spPr>
        <p:txBody>
          <a:bodyPr wrap="square" rtlCol="0">
            <a:spAutoFit/>
          </a:bodyPr>
          <a:lstStyle/>
          <a:p>
            <a:pPr eaLnBrk="0" hangingPunct="0">
              <a:lnSpc>
                <a:spcPct val="105000"/>
              </a:lnSpc>
            </a:pPr>
            <a:endParaRPr lang="en-US" sz="2000"/>
          </a:p>
        </p:txBody>
      </p:sp>
      <p:sp>
        <p:nvSpPr>
          <p:cNvPr id="7" name="TextBox 6">
            <a:extLst>
              <a:ext uri="{FF2B5EF4-FFF2-40B4-BE49-F238E27FC236}">
                <a16:creationId xmlns:a16="http://schemas.microsoft.com/office/drawing/2014/main" id="{CA45D82F-0179-4D76-A8D7-C8D14BCF316D}"/>
              </a:ext>
            </a:extLst>
          </p:cNvPr>
          <p:cNvSpPr txBox="1"/>
          <p:nvPr/>
        </p:nvSpPr>
        <p:spPr bwMode="auto">
          <a:xfrm>
            <a:off x="913954" y="1403578"/>
            <a:ext cx="5097940" cy="1754326"/>
          </a:xfrm>
          <a:prstGeom prst="rect">
            <a:avLst/>
          </a:prstGeom>
          <a:noFill/>
          <a:ln w="9525">
            <a:noFill/>
            <a:miter lim="800000"/>
            <a:headEnd/>
            <a:tailEnd/>
          </a:ln>
        </p:spPr>
        <p:txBody>
          <a:bodyPr wrap="square" rtlCol="0">
            <a:spAutoFit/>
          </a:bodyPr>
          <a:lstStyle/>
          <a:p>
            <a:r>
              <a:rPr lang="en-US" b="1"/>
              <a:t>Short Cycle Delay</a:t>
            </a:r>
          </a:p>
          <a:p>
            <a:r>
              <a:rPr lang="en-US" sz="400" b="1"/>
              <a:t> </a:t>
            </a:r>
          </a:p>
          <a:p>
            <a:pPr marL="342900" indent="-342900">
              <a:buFont typeface="Arial" panose="020B0604020202020204" pitchFamily="34" charset="0"/>
              <a:buChar char="•"/>
            </a:pPr>
            <a:r>
              <a:rPr lang="en-US" sz="1600" err="1"/>
              <a:t>SureSwitch</a:t>
            </a:r>
            <a:r>
              <a:rPr lang="en-US" sz="1600"/>
              <a:t> starts a three-minute delay at power-up, and any time the compressor is shut down</a:t>
            </a:r>
          </a:p>
          <a:p>
            <a:r>
              <a:rPr lang="en-US" sz="400"/>
              <a:t> </a:t>
            </a:r>
          </a:p>
          <a:p>
            <a:pPr marL="800100" lvl="1" indent="-342900">
              <a:buFont typeface="Arial" panose="020B0604020202020204" pitchFamily="34" charset="0"/>
              <a:buChar char="‒"/>
            </a:pPr>
            <a:r>
              <a:rPr lang="en-US" sz="1400"/>
              <a:t>Fast-flashing green LED indicates a delay is present</a:t>
            </a:r>
          </a:p>
          <a:p>
            <a:r>
              <a:rPr lang="en-US" sz="400"/>
              <a:t> </a:t>
            </a:r>
          </a:p>
          <a:p>
            <a:pPr marL="342900" indent="-342900">
              <a:buFont typeface="Arial" panose="020B0604020202020204" pitchFamily="34" charset="0"/>
              <a:buChar char="•"/>
            </a:pPr>
            <a:r>
              <a:rPr lang="en-US" sz="1600"/>
              <a:t>SureSwitch ships with this feature turned on, but can be switched off by dipswitch</a:t>
            </a:r>
          </a:p>
        </p:txBody>
      </p:sp>
      <p:sp>
        <p:nvSpPr>
          <p:cNvPr id="3" name="TextBox 2">
            <a:extLst>
              <a:ext uri="{FF2B5EF4-FFF2-40B4-BE49-F238E27FC236}">
                <a16:creationId xmlns:a16="http://schemas.microsoft.com/office/drawing/2014/main" id="{2EFCC672-5F6F-4B8E-BF7F-77629A9FFA3D}"/>
              </a:ext>
            </a:extLst>
          </p:cNvPr>
          <p:cNvSpPr txBox="1"/>
          <p:nvPr/>
        </p:nvSpPr>
        <p:spPr bwMode="auto">
          <a:xfrm>
            <a:off x="403261" y="3173558"/>
            <a:ext cx="5217609" cy="1594154"/>
          </a:xfrm>
          <a:prstGeom prst="rect">
            <a:avLst/>
          </a:prstGeom>
          <a:noFill/>
          <a:ln w="9525">
            <a:noFill/>
            <a:miter lim="800000"/>
            <a:headEnd/>
            <a:tailEnd/>
          </a:ln>
        </p:spPr>
        <p:txBody>
          <a:bodyPr wrap="square" rtlCol="0">
            <a:spAutoFit/>
          </a:bodyPr>
          <a:lstStyle/>
          <a:p>
            <a:r>
              <a:rPr lang="en-US"/>
              <a:t>Rapid cycling can pump out oil and do damage to compressors.</a:t>
            </a:r>
          </a:p>
          <a:p>
            <a:endParaRPr lang="en-US" sz="800"/>
          </a:p>
          <a:p>
            <a:r>
              <a:rPr lang="en-US"/>
              <a:t>If system pressures aren’t allowed enough time to equalize, motor windings can be stressed.</a:t>
            </a:r>
          </a:p>
          <a:p>
            <a:pPr eaLnBrk="0" hangingPunct="0">
              <a:lnSpc>
                <a:spcPct val="105000"/>
              </a:lnSpc>
            </a:pPr>
            <a:endParaRPr lang="en-US" err="1"/>
          </a:p>
        </p:txBody>
      </p:sp>
      <p:pic>
        <p:nvPicPr>
          <p:cNvPr id="22" name="Graphic 21">
            <a:extLst>
              <a:ext uri="{FF2B5EF4-FFF2-40B4-BE49-F238E27FC236}">
                <a16:creationId xmlns:a16="http://schemas.microsoft.com/office/drawing/2014/main" id="{F0280E7A-1E8E-4F63-AAA7-E06D95316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1683" y="1395618"/>
            <a:ext cx="745786" cy="611777"/>
          </a:xfrm>
          <a:prstGeom prst="rect">
            <a:avLst/>
          </a:prstGeom>
        </p:spPr>
      </p:pic>
      <p:sp>
        <p:nvSpPr>
          <p:cNvPr id="23" name="TextBox 22">
            <a:extLst>
              <a:ext uri="{FF2B5EF4-FFF2-40B4-BE49-F238E27FC236}">
                <a16:creationId xmlns:a16="http://schemas.microsoft.com/office/drawing/2014/main" id="{AF9CCC2A-288D-4C4B-8BFB-C7DE8FF72B5B}"/>
              </a:ext>
            </a:extLst>
          </p:cNvPr>
          <p:cNvSpPr txBox="1"/>
          <p:nvPr/>
        </p:nvSpPr>
        <p:spPr bwMode="auto">
          <a:xfrm>
            <a:off x="7350198" y="1184546"/>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a:solidFill>
                  <a:srgbClr val="62BB46"/>
                </a:solidFill>
              </a:rPr>
              <a:t>2</a:t>
            </a:r>
          </a:p>
        </p:txBody>
      </p:sp>
      <p:sp>
        <p:nvSpPr>
          <p:cNvPr id="24" name="TextBox 23">
            <a:extLst>
              <a:ext uri="{FF2B5EF4-FFF2-40B4-BE49-F238E27FC236}">
                <a16:creationId xmlns:a16="http://schemas.microsoft.com/office/drawing/2014/main" id="{04438F86-A9DE-463A-BEC5-A252BD37E046}"/>
              </a:ext>
            </a:extLst>
          </p:cNvPr>
          <p:cNvSpPr txBox="1"/>
          <p:nvPr/>
        </p:nvSpPr>
        <p:spPr bwMode="auto">
          <a:xfrm>
            <a:off x="7276239" y="2042192"/>
            <a:ext cx="1551755" cy="653897"/>
          </a:xfrm>
          <a:prstGeom prst="rect">
            <a:avLst/>
          </a:prstGeom>
          <a:noFill/>
          <a:ln w="9525">
            <a:noFill/>
            <a:miter lim="800000"/>
            <a:headEnd/>
            <a:tailEnd/>
          </a:ln>
        </p:spPr>
        <p:txBody>
          <a:bodyPr wrap="square" rtlCol="0">
            <a:spAutoFit/>
          </a:bodyPr>
          <a:lstStyle/>
          <a:p>
            <a:pPr algn="ctr" eaLnBrk="0" hangingPunct="0">
              <a:lnSpc>
                <a:spcPct val="105000"/>
              </a:lnSpc>
            </a:pPr>
            <a:r>
              <a:rPr lang="en-US">
                <a:solidFill>
                  <a:schemeClr val="accent1"/>
                </a:solidFill>
              </a:rPr>
              <a:t>Short</a:t>
            </a:r>
          </a:p>
          <a:p>
            <a:pPr algn="ctr" eaLnBrk="0" hangingPunct="0">
              <a:lnSpc>
                <a:spcPct val="105000"/>
              </a:lnSpc>
            </a:pPr>
            <a:r>
              <a:rPr lang="en-US">
                <a:solidFill>
                  <a:schemeClr val="accent1"/>
                </a:solidFill>
              </a:rPr>
              <a:t>Cycle Delay</a:t>
            </a:r>
          </a:p>
        </p:txBody>
      </p:sp>
      <p:sp>
        <p:nvSpPr>
          <p:cNvPr id="25" name="Oval 24">
            <a:extLst>
              <a:ext uri="{FF2B5EF4-FFF2-40B4-BE49-F238E27FC236}">
                <a16:creationId xmlns:a16="http://schemas.microsoft.com/office/drawing/2014/main" id="{BD032AEF-9B09-455C-A427-AF64935A002F}"/>
              </a:ext>
            </a:extLst>
          </p:cNvPr>
          <p:cNvSpPr/>
          <p:nvPr/>
        </p:nvSpPr>
        <p:spPr bwMode="auto">
          <a:xfrm>
            <a:off x="495300" y="1412509"/>
            <a:ext cx="360785" cy="36078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26" name="Rectangle 25">
            <a:extLst>
              <a:ext uri="{FF2B5EF4-FFF2-40B4-BE49-F238E27FC236}">
                <a16:creationId xmlns:a16="http://schemas.microsoft.com/office/drawing/2014/main" id="{D58441F3-72B6-40C1-8B5D-9D28FC83DBD4}"/>
              </a:ext>
            </a:extLst>
          </p:cNvPr>
          <p:cNvSpPr/>
          <p:nvPr/>
        </p:nvSpPr>
        <p:spPr bwMode="auto">
          <a:xfrm rot="16200000">
            <a:off x="5836092" y="3146179"/>
            <a:ext cx="3557087" cy="30592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7" name="TextBox 26">
            <a:extLst>
              <a:ext uri="{FF2B5EF4-FFF2-40B4-BE49-F238E27FC236}">
                <a16:creationId xmlns:a16="http://schemas.microsoft.com/office/drawing/2014/main" id="{ADA22882-7DC0-428A-9F8A-156D19B150C9}"/>
              </a:ext>
            </a:extLst>
          </p:cNvPr>
          <p:cNvSpPr txBox="1"/>
          <p:nvPr/>
        </p:nvSpPr>
        <p:spPr bwMode="auto">
          <a:xfrm>
            <a:off x="6775523" y="5953533"/>
            <a:ext cx="1678223" cy="272832"/>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28" name="Picture 27" descr="A picture containing text, electronics, parking, control panel&#10;&#10;Description automatically generated">
            <a:extLst>
              <a:ext uri="{FF2B5EF4-FFF2-40B4-BE49-F238E27FC236}">
                <a16:creationId xmlns:a16="http://schemas.microsoft.com/office/drawing/2014/main" id="{A92853ED-6616-4EC8-9F30-E8AD3B29A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829" y="3173558"/>
            <a:ext cx="1872661" cy="2640071"/>
          </a:xfrm>
          <a:prstGeom prst="rect">
            <a:avLst/>
          </a:prstGeom>
        </p:spPr>
      </p:pic>
      <p:pic>
        <p:nvPicPr>
          <p:cNvPr id="29" name="Graphic 28">
            <a:extLst>
              <a:ext uri="{FF2B5EF4-FFF2-40B4-BE49-F238E27FC236}">
                <a16:creationId xmlns:a16="http://schemas.microsoft.com/office/drawing/2014/main" id="{69B1A05B-1208-4CE1-AA32-FCB0F6456C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962" y="5246042"/>
            <a:ext cx="536032" cy="611776"/>
          </a:xfrm>
          <a:prstGeom prst="rect">
            <a:avLst/>
          </a:prstGeom>
        </p:spPr>
      </p:pic>
      <p:sp>
        <p:nvSpPr>
          <p:cNvPr id="30" name="TextBox 29">
            <a:extLst>
              <a:ext uri="{FF2B5EF4-FFF2-40B4-BE49-F238E27FC236}">
                <a16:creationId xmlns:a16="http://schemas.microsoft.com/office/drawing/2014/main" id="{B637C09D-1258-49AB-AF4A-84A2C08E8BEB}"/>
              </a:ext>
            </a:extLst>
          </p:cNvPr>
          <p:cNvSpPr txBox="1"/>
          <p:nvPr/>
        </p:nvSpPr>
        <p:spPr bwMode="auto">
          <a:xfrm>
            <a:off x="383089" y="5034970"/>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a:solidFill>
                  <a:srgbClr val="62BB46"/>
                </a:solidFill>
              </a:rPr>
              <a:t>1</a:t>
            </a:r>
          </a:p>
        </p:txBody>
      </p:sp>
      <p:sp>
        <p:nvSpPr>
          <p:cNvPr id="31" name="Rectangle 30">
            <a:extLst>
              <a:ext uri="{FF2B5EF4-FFF2-40B4-BE49-F238E27FC236}">
                <a16:creationId xmlns:a16="http://schemas.microsoft.com/office/drawing/2014/main" id="{ACBC0FFB-39D5-4725-BE04-74814C81283A}"/>
              </a:ext>
            </a:extLst>
          </p:cNvPr>
          <p:cNvSpPr/>
          <p:nvPr/>
        </p:nvSpPr>
        <p:spPr>
          <a:xfrm>
            <a:off x="393159" y="5893195"/>
            <a:ext cx="1219200" cy="653897"/>
          </a:xfrm>
          <a:prstGeom prst="rect">
            <a:avLst/>
          </a:prstGeom>
        </p:spPr>
        <p:txBody>
          <a:bodyPr wrap="square">
            <a:spAutoFit/>
          </a:bodyPr>
          <a:lstStyle/>
          <a:p>
            <a:pPr algn="ctr" eaLnBrk="0" hangingPunct="0">
              <a:lnSpc>
                <a:spcPct val="105000"/>
              </a:lnSpc>
            </a:pPr>
            <a:r>
              <a:rPr lang="en-US">
                <a:solidFill>
                  <a:schemeClr val="accent1"/>
                </a:solidFill>
              </a:rPr>
              <a:t>Brownout</a:t>
            </a:r>
          </a:p>
          <a:p>
            <a:pPr algn="ctr" eaLnBrk="0" hangingPunct="0">
              <a:lnSpc>
                <a:spcPct val="105000"/>
              </a:lnSpc>
            </a:pPr>
            <a:r>
              <a:rPr lang="en-US">
                <a:solidFill>
                  <a:schemeClr val="accent1"/>
                </a:solidFill>
              </a:rPr>
              <a:t>Protection</a:t>
            </a:r>
          </a:p>
        </p:txBody>
      </p:sp>
      <p:pic>
        <p:nvPicPr>
          <p:cNvPr id="32" name="Graphic 31">
            <a:extLst>
              <a:ext uri="{FF2B5EF4-FFF2-40B4-BE49-F238E27FC236}">
                <a16:creationId xmlns:a16="http://schemas.microsoft.com/office/drawing/2014/main" id="{8FC0C00C-B1B9-43C8-832C-723094B2D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9338" y="5246041"/>
            <a:ext cx="745786" cy="611777"/>
          </a:xfrm>
          <a:prstGeom prst="rect">
            <a:avLst/>
          </a:prstGeom>
        </p:spPr>
      </p:pic>
      <p:sp>
        <p:nvSpPr>
          <p:cNvPr id="36" name="TextBox 35">
            <a:extLst>
              <a:ext uri="{FF2B5EF4-FFF2-40B4-BE49-F238E27FC236}">
                <a16:creationId xmlns:a16="http://schemas.microsoft.com/office/drawing/2014/main" id="{3C2D9885-1A75-4E0F-99E4-61F6467C982D}"/>
              </a:ext>
            </a:extLst>
          </p:cNvPr>
          <p:cNvSpPr txBox="1"/>
          <p:nvPr/>
        </p:nvSpPr>
        <p:spPr bwMode="auto">
          <a:xfrm>
            <a:off x="2107853" y="5034969"/>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a:solidFill>
                  <a:srgbClr val="62BB46"/>
                </a:solidFill>
              </a:rPr>
              <a:t>2</a:t>
            </a:r>
          </a:p>
        </p:txBody>
      </p:sp>
      <p:sp>
        <p:nvSpPr>
          <p:cNvPr id="37" name="TextBox 36">
            <a:extLst>
              <a:ext uri="{FF2B5EF4-FFF2-40B4-BE49-F238E27FC236}">
                <a16:creationId xmlns:a16="http://schemas.microsoft.com/office/drawing/2014/main" id="{01261B88-71E1-4CE2-841D-73B3A954522C}"/>
              </a:ext>
            </a:extLst>
          </p:cNvPr>
          <p:cNvSpPr txBox="1"/>
          <p:nvPr/>
        </p:nvSpPr>
        <p:spPr bwMode="auto">
          <a:xfrm>
            <a:off x="2024215" y="5887879"/>
            <a:ext cx="1562203" cy="653897"/>
          </a:xfrm>
          <a:prstGeom prst="rect">
            <a:avLst/>
          </a:prstGeom>
          <a:noFill/>
          <a:ln w="9525">
            <a:noFill/>
            <a:miter lim="800000"/>
            <a:headEnd/>
            <a:tailEnd/>
          </a:ln>
        </p:spPr>
        <p:txBody>
          <a:bodyPr wrap="square" rtlCol="0">
            <a:spAutoFit/>
          </a:bodyPr>
          <a:lstStyle/>
          <a:p>
            <a:pPr algn="ctr" eaLnBrk="0" hangingPunct="0">
              <a:lnSpc>
                <a:spcPct val="105000"/>
              </a:lnSpc>
            </a:pPr>
            <a:r>
              <a:rPr lang="en-US">
                <a:solidFill>
                  <a:schemeClr val="accent1"/>
                </a:solidFill>
              </a:rPr>
              <a:t>Short</a:t>
            </a:r>
          </a:p>
          <a:p>
            <a:pPr algn="ctr" eaLnBrk="0" hangingPunct="0">
              <a:lnSpc>
                <a:spcPct val="105000"/>
              </a:lnSpc>
            </a:pPr>
            <a:r>
              <a:rPr lang="en-US">
                <a:solidFill>
                  <a:schemeClr val="accent1"/>
                </a:solidFill>
              </a:rPr>
              <a:t>Cycle Delay</a:t>
            </a:r>
          </a:p>
        </p:txBody>
      </p:sp>
      <p:sp>
        <p:nvSpPr>
          <p:cNvPr id="39" name="TextBox 38">
            <a:extLst>
              <a:ext uri="{FF2B5EF4-FFF2-40B4-BE49-F238E27FC236}">
                <a16:creationId xmlns:a16="http://schemas.microsoft.com/office/drawing/2014/main" id="{A6145211-9AEE-4E65-8E81-CB41528868ED}"/>
              </a:ext>
            </a:extLst>
          </p:cNvPr>
          <p:cNvSpPr txBox="1"/>
          <p:nvPr/>
        </p:nvSpPr>
        <p:spPr bwMode="auto">
          <a:xfrm>
            <a:off x="1585400" y="5573913"/>
            <a:ext cx="536032" cy="693844"/>
          </a:xfrm>
          <a:prstGeom prst="rect">
            <a:avLst/>
          </a:prstGeom>
          <a:noFill/>
          <a:ln w="9525">
            <a:noFill/>
            <a:miter lim="800000"/>
            <a:headEnd/>
            <a:tailEnd/>
          </a:ln>
        </p:spPr>
        <p:txBody>
          <a:bodyPr wrap="square" rtlCol="0">
            <a:spAutoFit/>
          </a:bodyPr>
          <a:lstStyle/>
          <a:p>
            <a:pPr algn="ctr" eaLnBrk="0" hangingPunct="0">
              <a:lnSpc>
                <a:spcPct val="105000"/>
              </a:lnSpc>
            </a:pPr>
            <a:r>
              <a:rPr lang="en-US" sz="4000" b="1">
                <a:solidFill>
                  <a:srgbClr val="62BB46"/>
                </a:solidFill>
              </a:rPr>
              <a:t>+</a:t>
            </a:r>
          </a:p>
        </p:txBody>
      </p:sp>
    </p:spTree>
    <p:extLst>
      <p:ext uri="{BB962C8B-B14F-4D97-AF65-F5344CB8AC3E}">
        <p14:creationId xmlns:p14="http://schemas.microsoft.com/office/powerpoint/2010/main" val="21924277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Comparison to Older / Competitive Products</a:t>
            </a:r>
            <a:endParaRPr lang="en-US" sz="2400"/>
          </a:p>
        </p:txBody>
      </p:sp>
      <p:sp>
        <p:nvSpPr>
          <p:cNvPr id="21" name="TextBox 20">
            <a:extLst>
              <a:ext uri="{FF2B5EF4-FFF2-40B4-BE49-F238E27FC236}">
                <a16:creationId xmlns:a16="http://schemas.microsoft.com/office/drawing/2014/main" id="{A67D47B3-4A24-4E77-981B-1563D0F71206}"/>
              </a:ext>
            </a:extLst>
          </p:cNvPr>
          <p:cNvSpPr txBox="1"/>
          <p:nvPr/>
        </p:nvSpPr>
        <p:spPr bwMode="auto">
          <a:xfrm>
            <a:off x="875847" y="1416538"/>
            <a:ext cx="5235841" cy="1815882"/>
          </a:xfrm>
          <a:prstGeom prst="rect">
            <a:avLst/>
          </a:prstGeom>
          <a:noFill/>
          <a:ln w="9525">
            <a:noFill/>
            <a:miter lim="800000"/>
            <a:headEnd/>
            <a:tailEnd/>
          </a:ln>
        </p:spPr>
        <p:txBody>
          <a:bodyPr wrap="square" lIns="91440" tIns="45720" rIns="91440" bIns="45720" rtlCol="0" anchor="t">
            <a:spAutoFit/>
          </a:bodyPr>
          <a:lstStyle/>
          <a:p>
            <a:r>
              <a:rPr lang="en-US" b="1" dirty="0"/>
              <a:t>Random Start Delay</a:t>
            </a:r>
          </a:p>
          <a:p>
            <a:endParaRPr lang="en-US" sz="400" b="1" dirty="0">
              <a:cs typeface="Arial"/>
            </a:endParaRPr>
          </a:p>
          <a:p>
            <a:pPr marL="285750" indent="-285750">
              <a:buFont typeface="Arial" panose="020B0604020202020204" pitchFamily="34" charset="0"/>
              <a:buChar char="•"/>
            </a:pPr>
            <a:r>
              <a:rPr lang="en-US" sz="1600" dirty="0" err="1"/>
              <a:t>SureSwitch</a:t>
            </a:r>
            <a:r>
              <a:rPr lang="en-US" sz="1600" dirty="0"/>
              <a:t> starts a 5-90 second delay, at power-up and recovery from a brownout.</a:t>
            </a:r>
            <a:endParaRPr lang="en-US" sz="1600" dirty="0">
              <a:cs typeface="Arial"/>
            </a:endParaRPr>
          </a:p>
          <a:p>
            <a:endParaRPr lang="en-US" sz="400" dirty="0">
              <a:cs typeface="Arial"/>
            </a:endParaRPr>
          </a:p>
          <a:p>
            <a:pPr marL="742950" lvl="1" indent="-285750">
              <a:buFont typeface="Arial" panose="020B0604020202020204" pitchFamily="34" charset="0"/>
              <a:buChar char="‒"/>
            </a:pPr>
            <a:r>
              <a:rPr lang="en-US" sz="1400" dirty="0"/>
              <a:t>Fast-flashing Green LED indicates a delay is present</a:t>
            </a:r>
            <a:endParaRPr lang="en-US" sz="1400" dirty="0">
              <a:cs typeface="Arial"/>
            </a:endParaRPr>
          </a:p>
          <a:p>
            <a:endParaRPr lang="en-US" sz="400" dirty="0">
              <a:cs typeface="Arial"/>
            </a:endParaRPr>
          </a:p>
          <a:p>
            <a:pPr marL="285750" indent="-285750">
              <a:buFont typeface="Arial" panose="020B0604020202020204" pitchFamily="34" charset="0"/>
              <a:buChar char="•"/>
            </a:pPr>
            <a:r>
              <a:rPr lang="en-US" sz="1600" dirty="0"/>
              <a:t>Normal compressor cycling will not activate a Random Start Delay</a:t>
            </a:r>
            <a:endParaRPr lang="en-US" sz="1600" b="1" dirty="0"/>
          </a:p>
          <a:p>
            <a:endParaRPr lang="en-US" sz="400" b="1"/>
          </a:p>
        </p:txBody>
      </p:sp>
      <p:grpSp>
        <p:nvGrpSpPr>
          <p:cNvPr id="22" name="Group 21">
            <a:extLst>
              <a:ext uri="{FF2B5EF4-FFF2-40B4-BE49-F238E27FC236}">
                <a16:creationId xmlns:a16="http://schemas.microsoft.com/office/drawing/2014/main" id="{E9BB4C90-D624-4F34-9CDD-3D482697BCF5}"/>
              </a:ext>
            </a:extLst>
          </p:cNvPr>
          <p:cNvGrpSpPr/>
          <p:nvPr/>
        </p:nvGrpSpPr>
        <p:grpSpPr>
          <a:xfrm>
            <a:off x="495300" y="1400369"/>
            <a:ext cx="555794" cy="393121"/>
            <a:chOff x="747226" y="2967061"/>
            <a:chExt cx="555794" cy="393121"/>
          </a:xfrm>
        </p:grpSpPr>
        <p:sp>
          <p:nvSpPr>
            <p:cNvPr id="23" name="Oval 22">
              <a:extLst>
                <a:ext uri="{FF2B5EF4-FFF2-40B4-BE49-F238E27FC236}">
                  <a16:creationId xmlns:a16="http://schemas.microsoft.com/office/drawing/2014/main" id="{3AB62B7F-3DEC-4C99-AF93-27038FCC3163}"/>
                </a:ext>
              </a:extLst>
            </p:cNvPr>
            <p:cNvSpPr/>
            <p:nvPr/>
          </p:nvSpPr>
          <p:spPr bwMode="auto">
            <a:xfrm>
              <a:off x="747226" y="2983230"/>
              <a:ext cx="360785" cy="36078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4" name="TextBox 23">
              <a:extLst>
                <a:ext uri="{FF2B5EF4-FFF2-40B4-BE49-F238E27FC236}">
                  <a16:creationId xmlns:a16="http://schemas.microsoft.com/office/drawing/2014/main" id="{299AC027-8AB4-40AF-B0AF-F74F64347115}"/>
                </a:ext>
              </a:extLst>
            </p:cNvPr>
            <p:cNvSpPr txBox="1"/>
            <p:nvPr/>
          </p:nvSpPr>
          <p:spPr bwMode="auto">
            <a:xfrm>
              <a:off x="766988" y="2967061"/>
              <a:ext cx="536032" cy="393121"/>
            </a:xfrm>
            <a:prstGeom prst="rect">
              <a:avLst/>
            </a:prstGeom>
            <a:noFill/>
            <a:ln w="9525">
              <a:noFill/>
              <a:miter lim="800000"/>
              <a:headEnd/>
              <a:tailEnd/>
            </a:ln>
          </p:spPr>
          <p:txBody>
            <a:bodyPr wrap="square" rtlCol="0">
              <a:spAutoFit/>
            </a:bodyPr>
            <a:lstStyle/>
            <a:p>
              <a:pPr eaLnBrk="0" hangingPunct="0">
                <a:lnSpc>
                  <a:spcPct val="105000"/>
                </a:lnSpc>
              </a:pPr>
              <a:r>
                <a:rPr lang="en-US" sz="2000" b="1">
                  <a:solidFill>
                    <a:schemeClr val="bg1"/>
                  </a:solidFill>
                </a:rPr>
                <a:t>3</a:t>
              </a:r>
            </a:p>
          </p:txBody>
        </p:sp>
      </p:grpSp>
      <p:sp>
        <p:nvSpPr>
          <p:cNvPr id="41" name="TextBox 40">
            <a:extLst>
              <a:ext uri="{FF2B5EF4-FFF2-40B4-BE49-F238E27FC236}">
                <a16:creationId xmlns:a16="http://schemas.microsoft.com/office/drawing/2014/main" id="{B3A73EC0-F6FC-4194-B1A7-0A2624C036DA}"/>
              </a:ext>
            </a:extLst>
          </p:cNvPr>
          <p:cNvSpPr txBox="1"/>
          <p:nvPr/>
        </p:nvSpPr>
        <p:spPr bwMode="auto">
          <a:xfrm>
            <a:off x="393192" y="3463769"/>
            <a:ext cx="5235841" cy="923330"/>
          </a:xfrm>
          <a:prstGeom prst="rect">
            <a:avLst/>
          </a:prstGeom>
          <a:noFill/>
          <a:ln w="9525">
            <a:noFill/>
            <a:miter lim="800000"/>
            <a:headEnd/>
            <a:tailEnd/>
          </a:ln>
        </p:spPr>
        <p:txBody>
          <a:bodyPr wrap="square" lIns="91440" tIns="45720" rIns="91440" bIns="45720" rtlCol="0" anchor="t">
            <a:spAutoFit/>
          </a:bodyPr>
          <a:lstStyle/>
          <a:p>
            <a:pPr lvl="0">
              <a:defRPr/>
            </a:pPr>
            <a:r>
              <a:rPr lang="en-US" dirty="0"/>
              <a:t>Perfect for multi-unit installs like apartments to help reduce blackouts/brownouts from multiple loads restarting simultaneously.</a:t>
            </a:r>
          </a:p>
        </p:txBody>
      </p:sp>
      <p:grpSp>
        <p:nvGrpSpPr>
          <p:cNvPr id="3" name="Group 2">
            <a:extLst>
              <a:ext uri="{FF2B5EF4-FFF2-40B4-BE49-F238E27FC236}">
                <a16:creationId xmlns:a16="http://schemas.microsoft.com/office/drawing/2014/main" id="{722F4C46-5EE4-47C8-BAB9-01168167BB1A}"/>
              </a:ext>
            </a:extLst>
          </p:cNvPr>
          <p:cNvGrpSpPr/>
          <p:nvPr/>
        </p:nvGrpSpPr>
        <p:grpSpPr>
          <a:xfrm>
            <a:off x="3915182" y="5034969"/>
            <a:ext cx="1457810" cy="994631"/>
            <a:chOff x="3915182" y="5034969"/>
            <a:chExt cx="1457810" cy="994631"/>
          </a:xfrm>
        </p:grpSpPr>
        <p:pic>
          <p:nvPicPr>
            <p:cNvPr id="48" name="Graphic 47">
              <a:extLst>
                <a:ext uri="{FF2B5EF4-FFF2-40B4-BE49-F238E27FC236}">
                  <a16:creationId xmlns:a16="http://schemas.microsoft.com/office/drawing/2014/main" id="{5F31042A-66A6-4A88-B08A-37135F840C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4631" y="5226396"/>
              <a:ext cx="838361" cy="611777"/>
            </a:xfrm>
            <a:prstGeom prst="rect">
              <a:avLst/>
            </a:prstGeom>
          </p:spPr>
        </p:pic>
        <p:sp>
          <p:nvSpPr>
            <p:cNvPr id="49" name="TextBox 48">
              <a:extLst>
                <a:ext uri="{FF2B5EF4-FFF2-40B4-BE49-F238E27FC236}">
                  <a16:creationId xmlns:a16="http://schemas.microsoft.com/office/drawing/2014/main" id="{5A97E530-0BC2-4AD4-9AE5-19F1DD2FD06C}"/>
                </a:ext>
              </a:extLst>
            </p:cNvPr>
            <p:cNvSpPr txBox="1"/>
            <p:nvPr/>
          </p:nvSpPr>
          <p:spPr bwMode="auto">
            <a:xfrm>
              <a:off x="3915182" y="5034969"/>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dirty="0">
                  <a:solidFill>
                    <a:srgbClr val="62BB46"/>
                  </a:solidFill>
                </a:rPr>
                <a:t>3</a:t>
              </a:r>
            </a:p>
          </p:txBody>
        </p:sp>
      </p:grpSp>
      <p:sp>
        <p:nvSpPr>
          <p:cNvPr id="50" name="TextBox 49">
            <a:extLst>
              <a:ext uri="{FF2B5EF4-FFF2-40B4-BE49-F238E27FC236}">
                <a16:creationId xmlns:a16="http://schemas.microsoft.com/office/drawing/2014/main" id="{23D41A46-0C65-4456-9E9E-A59AFF75D845}"/>
              </a:ext>
            </a:extLst>
          </p:cNvPr>
          <p:cNvSpPr txBox="1"/>
          <p:nvPr/>
        </p:nvSpPr>
        <p:spPr bwMode="auto">
          <a:xfrm>
            <a:off x="4022729" y="5920835"/>
            <a:ext cx="1350263" cy="529056"/>
          </a:xfrm>
          <a:prstGeom prst="rect">
            <a:avLst/>
          </a:prstGeom>
          <a:noFill/>
          <a:ln w="9525">
            <a:noFill/>
            <a:miter lim="800000"/>
            <a:headEnd/>
            <a:tailEnd/>
          </a:ln>
        </p:spPr>
        <p:txBody>
          <a:bodyPr wrap="square" rtlCol="0">
            <a:spAutoFit/>
          </a:bodyPr>
          <a:lstStyle/>
          <a:p>
            <a:pPr algn="ctr" eaLnBrk="0" hangingPunct="0">
              <a:lnSpc>
                <a:spcPct val="105000"/>
              </a:lnSpc>
            </a:pPr>
            <a:r>
              <a:rPr lang="en-US" sz="1400">
                <a:solidFill>
                  <a:schemeClr val="accent1"/>
                </a:solidFill>
              </a:rPr>
              <a:t>Random</a:t>
            </a:r>
          </a:p>
          <a:p>
            <a:pPr algn="ctr" eaLnBrk="0" hangingPunct="0">
              <a:lnSpc>
                <a:spcPct val="105000"/>
              </a:lnSpc>
            </a:pPr>
            <a:r>
              <a:rPr lang="en-US" sz="1400">
                <a:solidFill>
                  <a:schemeClr val="accent1"/>
                </a:solidFill>
              </a:rPr>
              <a:t>Start Delay</a:t>
            </a:r>
          </a:p>
        </p:txBody>
      </p:sp>
      <p:sp>
        <p:nvSpPr>
          <p:cNvPr id="57" name="TextBox 56">
            <a:extLst>
              <a:ext uri="{FF2B5EF4-FFF2-40B4-BE49-F238E27FC236}">
                <a16:creationId xmlns:a16="http://schemas.microsoft.com/office/drawing/2014/main" id="{D87A6716-32A7-49E9-9906-F1AAA14680DA}"/>
              </a:ext>
            </a:extLst>
          </p:cNvPr>
          <p:cNvSpPr txBox="1"/>
          <p:nvPr/>
        </p:nvSpPr>
        <p:spPr bwMode="auto">
          <a:xfrm>
            <a:off x="5473249" y="5540957"/>
            <a:ext cx="536032" cy="693844"/>
          </a:xfrm>
          <a:prstGeom prst="rect">
            <a:avLst/>
          </a:prstGeom>
          <a:noFill/>
          <a:ln w="9525">
            <a:noFill/>
            <a:miter lim="800000"/>
            <a:headEnd/>
            <a:tailEnd/>
          </a:ln>
        </p:spPr>
        <p:txBody>
          <a:bodyPr wrap="square" rtlCol="0">
            <a:spAutoFit/>
          </a:bodyPr>
          <a:lstStyle/>
          <a:p>
            <a:pPr algn="ctr" eaLnBrk="0" hangingPunct="0">
              <a:lnSpc>
                <a:spcPct val="105000"/>
              </a:lnSpc>
            </a:pPr>
            <a:r>
              <a:rPr lang="en-US" sz="4000" b="1">
                <a:solidFill>
                  <a:srgbClr val="62BB46"/>
                </a:solidFill>
              </a:rPr>
              <a:t>=</a:t>
            </a:r>
          </a:p>
        </p:txBody>
      </p:sp>
      <p:grpSp>
        <p:nvGrpSpPr>
          <p:cNvPr id="25" name="Group 24">
            <a:extLst>
              <a:ext uri="{FF2B5EF4-FFF2-40B4-BE49-F238E27FC236}">
                <a16:creationId xmlns:a16="http://schemas.microsoft.com/office/drawing/2014/main" id="{542D4934-CE4B-4080-BAE0-A41944BBB1E6}"/>
              </a:ext>
            </a:extLst>
          </p:cNvPr>
          <p:cNvGrpSpPr/>
          <p:nvPr/>
        </p:nvGrpSpPr>
        <p:grpSpPr>
          <a:xfrm>
            <a:off x="7304660" y="1258304"/>
            <a:ext cx="1457810" cy="1410817"/>
            <a:chOff x="5372480" y="4879625"/>
            <a:chExt cx="1457810" cy="1410817"/>
          </a:xfrm>
        </p:grpSpPr>
        <p:pic>
          <p:nvPicPr>
            <p:cNvPr id="27" name="Graphic 26">
              <a:extLst>
                <a:ext uri="{FF2B5EF4-FFF2-40B4-BE49-F238E27FC236}">
                  <a16:creationId xmlns:a16="http://schemas.microsoft.com/office/drawing/2014/main" id="{C2CB021F-C1E6-40D1-A3A2-11CA63573A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1929" y="5071052"/>
              <a:ext cx="838361" cy="611777"/>
            </a:xfrm>
            <a:prstGeom prst="rect">
              <a:avLst/>
            </a:prstGeom>
          </p:spPr>
        </p:pic>
        <p:sp>
          <p:nvSpPr>
            <p:cNvPr id="28" name="TextBox 27">
              <a:extLst>
                <a:ext uri="{FF2B5EF4-FFF2-40B4-BE49-F238E27FC236}">
                  <a16:creationId xmlns:a16="http://schemas.microsoft.com/office/drawing/2014/main" id="{866B3C8F-B2DC-45D1-B952-83DA802DB445}"/>
                </a:ext>
              </a:extLst>
            </p:cNvPr>
            <p:cNvSpPr txBox="1"/>
            <p:nvPr/>
          </p:nvSpPr>
          <p:spPr bwMode="auto">
            <a:xfrm>
              <a:off x="5372480" y="4879625"/>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a:solidFill>
                    <a:srgbClr val="62BB46"/>
                  </a:solidFill>
                </a:rPr>
                <a:t>3</a:t>
              </a:r>
            </a:p>
          </p:txBody>
        </p:sp>
        <p:sp>
          <p:nvSpPr>
            <p:cNvPr id="29" name="TextBox 28">
              <a:extLst>
                <a:ext uri="{FF2B5EF4-FFF2-40B4-BE49-F238E27FC236}">
                  <a16:creationId xmlns:a16="http://schemas.microsoft.com/office/drawing/2014/main" id="{B47495D1-3595-45E2-8432-25FBD7D10C04}"/>
                </a:ext>
              </a:extLst>
            </p:cNvPr>
            <p:cNvSpPr txBox="1"/>
            <p:nvPr/>
          </p:nvSpPr>
          <p:spPr bwMode="auto">
            <a:xfrm>
              <a:off x="5480027" y="5698998"/>
              <a:ext cx="1350263" cy="591444"/>
            </a:xfrm>
            <a:prstGeom prst="rect">
              <a:avLst/>
            </a:prstGeom>
            <a:noFill/>
            <a:ln w="9525">
              <a:noFill/>
              <a:miter lim="800000"/>
              <a:headEnd/>
              <a:tailEnd/>
            </a:ln>
          </p:spPr>
          <p:txBody>
            <a:bodyPr wrap="square" rtlCol="0">
              <a:spAutoFit/>
            </a:bodyPr>
            <a:lstStyle/>
            <a:p>
              <a:pPr algn="ctr" eaLnBrk="0" hangingPunct="0">
                <a:lnSpc>
                  <a:spcPct val="105000"/>
                </a:lnSpc>
              </a:pPr>
              <a:r>
                <a:rPr lang="en-US" sz="1600">
                  <a:solidFill>
                    <a:schemeClr val="accent1"/>
                  </a:solidFill>
                </a:rPr>
                <a:t>Random</a:t>
              </a:r>
            </a:p>
            <a:p>
              <a:pPr algn="ctr" eaLnBrk="0" hangingPunct="0">
                <a:lnSpc>
                  <a:spcPct val="105000"/>
                </a:lnSpc>
              </a:pPr>
              <a:r>
                <a:rPr lang="en-US" sz="1600">
                  <a:solidFill>
                    <a:schemeClr val="accent1"/>
                  </a:solidFill>
                </a:rPr>
                <a:t>Start Delay</a:t>
              </a:r>
            </a:p>
          </p:txBody>
        </p:sp>
      </p:grpSp>
      <p:sp>
        <p:nvSpPr>
          <p:cNvPr id="30" name="Rectangle 29">
            <a:extLst>
              <a:ext uri="{FF2B5EF4-FFF2-40B4-BE49-F238E27FC236}">
                <a16:creationId xmlns:a16="http://schemas.microsoft.com/office/drawing/2014/main" id="{B34A0D8A-06BE-4D7F-B0E4-9650EA7341CE}"/>
              </a:ext>
            </a:extLst>
          </p:cNvPr>
          <p:cNvSpPr/>
          <p:nvPr/>
        </p:nvSpPr>
        <p:spPr bwMode="auto">
          <a:xfrm rot="16200000">
            <a:off x="5836092" y="3146179"/>
            <a:ext cx="3557087" cy="30592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31" name="TextBox 30">
            <a:extLst>
              <a:ext uri="{FF2B5EF4-FFF2-40B4-BE49-F238E27FC236}">
                <a16:creationId xmlns:a16="http://schemas.microsoft.com/office/drawing/2014/main" id="{1E621827-EA96-4456-BED8-EA17840B8F04}"/>
              </a:ext>
            </a:extLst>
          </p:cNvPr>
          <p:cNvSpPr txBox="1"/>
          <p:nvPr/>
        </p:nvSpPr>
        <p:spPr bwMode="auto">
          <a:xfrm>
            <a:off x="6775523" y="5953533"/>
            <a:ext cx="1678223" cy="272832"/>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32" name="Picture 31" descr="A picture containing text, electronics, parking, control panel&#10;&#10;Description automatically generated">
            <a:extLst>
              <a:ext uri="{FF2B5EF4-FFF2-40B4-BE49-F238E27FC236}">
                <a16:creationId xmlns:a16="http://schemas.microsoft.com/office/drawing/2014/main" id="{057FC618-6A5A-44A3-BFCB-21BEBFD4A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829" y="3173558"/>
            <a:ext cx="1872661" cy="2640071"/>
          </a:xfrm>
          <a:prstGeom prst="rect">
            <a:avLst/>
          </a:prstGeom>
        </p:spPr>
      </p:pic>
      <p:grpSp>
        <p:nvGrpSpPr>
          <p:cNvPr id="5" name="Group 4">
            <a:extLst>
              <a:ext uri="{FF2B5EF4-FFF2-40B4-BE49-F238E27FC236}">
                <a16:creationId xmlns:a16="http://schemas.microsoft.com/office/drawing/2014/main" id="{4B99BC8D-93C7-4F5B-9C95-92BBD64C6325}"/>
              </a:ext>
            </a:extLst>
          </p:cNvPr>
          <p:cNvGrpSpPr/>
          <p:nvPr/>
        </p:nvGrpSpPr>
        <p:grpSpPr>
          <a:xfrm>
            <a:off x="383089" y="5034970"/>
            <a:ext cx="1081905" cy="994631"/>
            <a:chOff x="383089" y="5034970"/>
            <a:chExt cx="1081905" cy="994631"/>
          </a:xfrm>
        </p:grpSpPr>
        <p:pic>
          <p:nvPicPr>
            <p:cNvPr id="40" name="Graphic 39">
              <a:extLst>
                <a:ext uri="{FF2B5EF4-FFF2-40B4-BE49-F238E27FC236}">
                  <a16:creationId xmlns:a16="http://schemas.microsoft.com/office/drawing/2014/main" id="{CA0F093E-3F5C-4DE7-B248-7003A14578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962" y="5246042"/>
              <a:ext cx="536032" cy="611776"/>
            </a:xfrm>
            <a:prstGeom prst="rect">
              <a:avLst/>
            </a:prstGeom>
          </p:spPr>
        </p:pic>
        <p:sp>
          <p:nvSpPr>
            <p:cNvPr id="42" name="TextBox 41">
              <a:extLst>
                <a:ext uri="{FF2B5EF4-FFF2-40B4-BE49-F238E27FC236}">
                  <a16:creationId xmlns:a16="http://schemas.microsoft.com/office/drawing/2014/main" id="{B94EA2B6-D9F1-4987-8904-CE6CD073C416}"/>
                </a:ext>
              </a:extLst>
            </p:cNvPr>
            <p:cNvSpPr txBox="1"/>
            <p:nvPr/>
          </p:nvSpPr>
          <p:spPr bwMode="auto">
            <a:xfrm>
              <a:off x="383089" y="5034970"/>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dirty="0">
                  <a:solidFill>
                    <a:srgbClr val="62BB46"/>
                  </a:solidFill>
                </a:rPr>
                <a:t>1</a:t>
              </a:r>
            </a:p>
          </p:txBody>
        </p:sp>
      </p:grpSp>
      <p:sp>
        <p:nvSpPr>
          <p:cNvPr id="58" name="Rectangle 57">
            <a:extLst>
              <a:ext uri="{FF2B5EF4-FFF2-40B4-BE49-F238E27FC236}">
                <a16:creationId xmlns:a16="http://schemas.microsoft.com/office/drawing/2014/main" id="{A7E89C93-F46D-4E24-9D8E-2D541A22B2A7}"/>
              </a:ext>
            </a:extLst>
          </p:cNvPr>
          <p:cNvSpPr/>
          <p:nvPr/>
        </p:nvSpPr>
        <p:spPr>
          <a:xfrm>
            <a:off x="393159" y="5893195"/>
            <a:ext cx="1219200" cy="529056"/>
          </a:xfrm>
          <a:prstGeom prst="rect">
            <a:avLst/>
          </a:prstGeom>
        </p:spPr>
        <p:txBody>
          <a:bodyPr wrap="square">
            <a:spAutoFit/>
          </a:bodyPr>
          <a:lstStyle/>
          <a:p>
            <a:pPr algn="ctr" eaLnBrk="0" hangingPunct="0">
              <a:lnSpc>
                <a:spcPct val="105000"/>
              </a:lnSpc>
            </a:pPr>
            <a:r>
              <a:rPr lang="en-US" sz="1400">
                <a:solidFill>
                  <a:schemeClr val="accent1"/>
                </a:solidFill>
              </a:rPr>
              <a:t>Brownout</a:t>
            </a:r>
          </a:p>
          <a:p>
            <a:pPr algn="ctr" eaLnBrk="0" hangingPunct="0">
              <a:lnSpc>
                <a:spcPct val="105000"/>
              </a:lnSpc>
            </a:pPr>
            <a:r>
              <a:rPr lang="en-US" sz="1400">
                <a:solidFill>
                  <a:schemeClr val="accent1"/>
                </a:solidFill>
              </a:rPr>
              <a:t>Protection</a:t>
            </a:r>
          </a:p>
        </p:txBody>
      </p:sp>
      <p:grpSp>
        <p:nvGrpSpPr>
          <p:cNvPr id="4" name="Group 3">
            <a:extLst>
              <a:ext uri="{FF2B5EF4-FFF2-40B4-BE49-F238E27FC236}">
                <a16:creationId xmlns:a16="http://schemas.microsoft.com/office/drawing/2014/main" id="{2680E28E-FCE9-4258-A8B4-767B8D525F51}"/>
              </a:ext>
            </a:extLst>
          </p:cNvPr>
          <p:cNvGrpSpPr/>
          <p:nvPr/>
        </p:nvGrpSpPr>
        <p:grpSpPr>
          <a:xfrm>
            <a:off x="2107853" y="5034969"/>
            <a:ext cx="1337271" cy="994631"/>
            <a:chOff x="2107853" y="5034969"/>
            <a:chExt cx="1337271" cy="994631"/>
          </a:xfrm>
        </p:grpSpPr>
        <p:pic>
          <p:nvPicPr>
            <p:cNvPr id="37" name="Graphic 36">
              <a:extLst>
                <a:ext uri="{FF2B5EF4-FFF2-40B4-BE49-F238E27FC236}">
                  <a16:creationId xmlns:a16="http://schemas.microsoft.com/office/drawing/2014/main" id="{B0B5A327-A9E7-4846-AC53-F6BD9CE4B2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338" y="5246041"/>
              <a:ext cx="745786" cy="611777"/>
            </a:xfrm>
            <a:prstGeom prst="rect">
              <a:avLst/>
            </a:prstGeom>
          </p:spPr>
        </p:pic>
        <p:sp>
          <p:nvSpPr>
            <p:cNvPr id="38" name="TextBox 37">
              <a:extLst>
                <a:ext uri="{FF2B5EF4-FFF2-40B4-BE49-F238E27FC236}">
                  <a16:creationId xmlns:a16="http://schemas.microsoft.com/office/drawing/2014/main" id="{7ECA0389-6D23-42F6-A7E5-49F707A25E94}"/>
                </a:ext>
              </a:extLst>
            </p:cNvPr>
            <p:cNvSpPr txBox="1"/>
            <p:nvPr/>
          </p:nvSpPr>
          <p:spPr bwMode="auto">
            <a:xfrm>
              <a:off x="2107853" y="5034969"/>
              <a:ext cx="536032" cy="994631"/>
            </a:xfrm>
            <a:prstGeom prst="rect">
              <a:avLst/>
            </a:prstGeom>
            <a:noFill/>
            <a:ln w="9525">
              <a:noFill/>
              <a:miter lim="800000"/>
              <a:headEnd/>
              <a:tailEnd/>
            </a:ln>
          </p:spPr>
          <p:txBody>
            <a:bodyPr wrap="square" rtlCol="0">
              <a:spAutoFit/>
            </a:bodyPr>
            <a:lstStyle/>
            <a:p>
              <a:pPr algn="ctr" eaLnBrk="0" hangingPunct="0">
                <a:lnSpc>
                  <a:spcPct val="105000"/>
                </a:lnSpc>
              </a:pPr>
              <a:r>
                <a:rPr lang="en-US" sz="6000" b="1" dirty="0">
                  <a:solidFill>
                    <a:srgbClr val="62BB46"/>
                  </a:solidFill>
                </a:rPr>
                <a:t>2</a:t>
              </a:r>
            </a:p>
          </p:txBody>
        </p:sp>
      </p:grpSp>
      <p:sp>
        <p:nvSpPr>
          <p:cNvPr id="39" name="TextBox 38">
            <a:extLst>
              <a:ext uri="{FF2B5EF4-FFF2-40B4-BE49-F238E27FC236}">
                <a16:creationId xmlns:a16="http://schemas.microsoft.com/office/drawing/2014/main" id="{40AF9FC4-3A7A-4F54-AA45-49A5F7504849}"/>
              </a:ext>
            </a:extLst>
          </p:cNvPr>
          <p:cNvSpPr txBox="1"/>
          <p:nvPr/>
        </p:nvSpPr>
        <p:spPr bwMode="auto">
          <a:xfrm>
            <a:off x="2024215" y="5887879"/>
            <a:ext cx="1562203" cy="529056"/>
          </a:xfrm>
          <a:prstGeom prst="rect">
            <a:avLst/>
          </a:prstGeom>
          <a:noFill/>
          <a:ln w="9525">
            <a:noFill/>
            <a:miter lim="800000"/>
            <a:headEnd/>
            <a:tailEnd/>
          </a:ln>
        </p:spPr>
        <p:txBody>
          <a:bodyPr wrap="square" rtlCol="0">
            <a:spAutoFit/>
          </a:bodyPr>
          <a:lstStyle/>
          <a:p>
            <a:pPr algn="ctr" eaLnBrk="0" hangingPunct="0">
              <a:lnSpc>
                <a:spcPct val="105000"/>
              </a:lnSpc>
            </a:pPr>
            <a:r>
              <a:rPr lang="en-US" sz="1400">
                <a:solidFill>
                  <a:schemeClr val="accent1"/>
                </a:solidFill>
              </a:rPr>
              <a:t>Short</a:t>
            </a:r>
          </a:p>
          <a:p>
            <a:pPr algn="ctr" eaLnBrk="0" hangingPunct="0">
              <a:lnSpc>
                <a:spcPct val="105000"/>
              </a:lnSpc>
            </a:pPr>
            <a:r>
              <a:rPr lang="en-US" sz="1400">
                <a:solidFill>
                  <a:schemeClr val="accent1"/>
                </a:solidFill>
              </a:rPr>
              <a:t>Cycle Delay</a:t>
            </a:r>
          </a:p>
        </p:txBody>
      </p:sp>
      <p:sp>
        <p:nvSpPr>
          <p:cNvPr id="36" name="TextBox 35">
            <a:extLst>
              <a:ext uri="{FF2B5EF4-FFF2-40B4-BE49-F238E27FC236}">
                <a16:creationId xmlns:a16="http://schemas.microsoft.com/office/drawing/2014/main" id="{08B29E31-B483-4394-A3FB-F3C130B62472}"/>
              </a:ext>
            </a:extLst>
          </p:cNvPr>
          <p:cNvSpPr txBox="1"/>
          <p:nvPr/>
        </p:nvSpPr>
        <p:spPr bwMode="auto">
          <a:xfrm>
            <a:off x="1585400" y="5573913"/>
            <a:ext cx="536032" cy="693844"/>
          </a:xfrm>
          <a:prstGeom prst="rect">
            <a:avLst/>
          </a:prstGeom>
          <a:noFill/>
          <a:ln w="9525">
            <a:noFill/>
            <a:miter lim="800000"/>
            <a:headEnd/>
            <a:tailEnd/>
          </a:ln>
        </p:spPr>
        <p:txBody>
          <a:bodyPr wrap="square" rtlCol="0">
            <a:spAutoFit/>
          </a:bodyPr>
          <a:lstStyle/>
          <a:p>
            <a:pPr algn="ctr" eaLnBrk="0" hangingPunct="0">
              <a:lnSpc>
                <a:spcPct val="105000"/>
              </a:lnSpc>
            </a:pPr>
            <a:r>
              <a:rPr lang="en-US" sz="4000" b="1">
                <a:solidFill>
                  <a:srgbClr val="62BB46"/>
                </a:solidFill>
              </a:rPr>
              <a:t>+</a:t>
            </a:r>
          </a:p>
        </p:txBody>
      </p:sp>
      <p:sp>
        <p:nvSpPr>
          <p:cNvPr id="59" name="TextBox 58">
            <a:extLst>
              <a:ext uri="{FF2B5EF4-FFF2-40B4-BE49-F238E27FC236}">
                <a16:creationId xmlns:a16="http://schemas.microsoft.com/office/drawing/2014/main" id="{4F81BD89-48B5-4891-8773-BEDB9B1C5910}"/>
              </a:ext>
            </a:extLst>
          </p:cNvPr>
          <p:cNvSpPr txBox="1"/>
          <p:nvPr/>
        </p:nvSpPr>
        <p:spPr bwMode="auto">
          <a:xfrm>
            <a:off x="3433661" y="5573913"/>
            <a:ext cx="536032" cy="693844"/>
          </a:xfrm>
          <a:prstGeom prst="rect">
            <a:avLst/>
          </a:prstGeom>
          <a:noFill/>
          <a:ln w="9525">
            <a:noFill/>
            <a:miter lim="800000"/>
            <a:headEnd/>
            <a:tailEnd/>
          </a:ln>
        </p:spPr>
        <p:txBody>
          <a:bodyPr wrap="square" rtlCol="0">
            <a:spAutoFit/>
          </a:bodyPr>
          <a:lstStyle/>
          <a:p>
            <a:pPr algn="ctr" eaLnBrk="0" hangingPunct="0">
              <a:lnSpc>
                <a:spcPct val="105000"/>
              </a:lnSpc>
            </a:pPr>
            <a:r>
              <a:rPr lang="en-US" sz="4000" b="1">
                <a:solidFill>
                  <a:srgbClr val="62BB46"/>
                </a:solidFill>
              </a:rPr>
              <a:t>+</a:t>
            </a:r>
          </a:p>
        </p:txBody>
      </p:sp>
    </p:spTree>
    <p:extLst>
      <p:ext uri="{BB962C8B-B14F-4D97-AF65-F5344CB8AC3E}">
        <p14:creationId xmlns:p14="http://schemas.microsoft.com/office/powerpoint/2010/main" val="33429046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BA17A6-6272-4D9F-AF8A-76AFCF0926C4}"/>
              </a:ext>
            </a:extLst>
          </p:cNvPr>
          <p:cNvGrpSpPr/>
          <p:nvPr/>
        </p:nvGrpSpPr>
        <p:grpSpPr>
          <a:xfrm>
            <a:off x="5182671" y="1312194"/>
            <a:ext cx="3730598" cy="5132388"/>
            <a:chOff x="4894354" y="1368178"/>
            <a:chExt cx="3730598" cy="5132388"/>
          </a:xfrm>
        </p:grpSpPr>
        <p:sp>
          <p:nvSpPr>
            <p:cNvPr id="24" name="Content Placeholder 2">
              <a:extLst>
                <a:ext uri="{FF2B5EF4-FFF2-40B4-BE49-F238E27FC236}">
                  <a16:creationId xmlns:a16="http://schemas.microsoft.com/office/drawing/2014/main" id="{196D16E2-016C-4406-904E-E72E366BF678}"/>
                </a:ext>
              </a:extLst>
            </p:cNvPr>
            <p:cNvSpPr txBox="1">
              <a:spLocks/>
            </p:cNvSpPr>
            <p:nvPr/>
          </p:nvSpPr>
          <p:spPr bwMode="auto">
            <a:xfrm>
              <a:off x="4894354" y="1368178"/>
              <a:ext cx="3335246" cy="513238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600" b="1" kern="0" dirty="0">
                  <a:solidFill>
                    <a:schemeClr val="tx2"/>
                  </a:solidFill>
                </a:rPr>
                <a:t>Recommended Terminal</a:t>
              </a:r>
            </a:p>
            <a:p>
              <a:pPr marL="0" indent="0" algn="l">
                <a:buNone/>
              </a:pPr>
              <a:r>
                <a:rPr lang="en-US" sz="1600" b="1" kern="0" dirty="0">
                  <a:solidFill>
                    <a:schemeClr val="tx2"/>
                  </a:solidFill>
                  <a:cs typeface="Arial"/>
                </a:rPr>
                <a:t>Torque</a:t>
              </a:r>
              <a:r>
                <a:rPr lang="en-US" sz="1600" b="1" kern="0" dirty="0">
                  <a:solidFill>
                    <a:schemeClr val="accent1"/>
                  </a:solidFill>
                  <a:cs typeface="Arial"/>
                </a:rPr>
                <a:t> </a:t>
              </a:r>
              <a:r>
                <a:rPr lang="en-US" sz="1600" b="1" dirty="0">
                  <a:solidFill>
                    <a:schemeClr val="accent1"/>
                  </a:solidFill>
                </a:rPr>
                <a:t>– </a:t>
              </a:r>
              <a:r>
                <a:rPr lang="en-US" sz="1600" b="1" i="0" u="none" strike="noStrike" baseline="0" dirty="0">
                  <a:solidFill>
                    <a:schemeClr val="accent1"/>
                  </a:solidFill>
                </a:rPr>
                <a:t>L1, L2, T2(R) and T1(C)</a:t>
              </a:r>
              <a:endParaRPr lang="en-US" sz="1600" b="1" kern="0" dirty="0">
                <a:solidFill>
                  <a:schemeClr val="accent1"/>
                </a:solidFill>
                <a:cs typeface="Arial"/>
              </a:endParaRPr>
            </a:p>
            <a:p>
              <a:pPr marL="0" indent="0">
                <a:buNone/>
              </a:pPr>
              <a:r>
                <a:rPr lang="en-US" sz="1400" b="1" kern="0" dirty="0"/>
                <a:t>#4</a:t>
              </a:r>
              <a:r>
                <a:rPr lang="en-US" sz="1400" b="1" dirty="0"/>
                <a:t>–6AWG: </a:t>
              </a:r>
              <a:r>
                <a:rPr lang="en-US" sz="1400" dirty="0"/>
                <a:t>45in-lbs</a:t>
              </a:r>
              <a:endParaRPr lang="en-US" sz="1400" b="1" kern="0" dirty="0"/>
            </a:p>
            <a:p>
              <a:pPr marL="0" indent="0">
                <a:buFont typeface="Arial" panose="020B0604020202020204" pitchFamily="34" charset="0"/>
                <a:buNone/>
              </a:pPr>
              <a:r>
                <a:rPr lang="en-US" sz="1400" b="1" kern="0" dirty="0"/>
                <a:t>#8AWG: </a:t>
              </a:r>
              <a:r>
                <a:rPr lang="en-US" sz="1400" kern="0" dirty="0"/>
                <a:t>40in-lbs</a:t>
              </a:r>
            </a:p>
            <a:p>
              <a:pPr marL="0" indent="0">
                <a:buNone/>
              </a:pPr>
              <a:r>
                <a:rPr lang="en-US" sz="1400" b="1" kern="0" dirty="0"/>
                <a:t>#10</a:t>
              </a:r>
              <a:r>
                <a:rPr lang="en-US" sz="1400" b="1" dirty="0"/>
                <a:t>–14AWG: </a:t>
              </a:r>
              <a:r>
                <a:rPr lang="en-US" sz="1400" dirty="0"/>
                <a:t>35in-lbs</a:t>
              </a:r>
            </a:p>
            <a:p>
              <a:pPr marL="0" indent="0">
                <a:buNone/>
              </a:pPr>
              <a:r>
                <a:rPr lang="en-US" sz="1200" i="1" dirty="0"/>
                <a:t>24 VAC (Y,C) terminals are ¼” male QC’s accepting #12-24AWG wire</a:t>
              </a:r>
              <a:br>
                <a:rPr lang="en-US" sz="1400" dirty="0"/>
              </a:br>
              <a:endParaRPr lang="en-US" sz="1400" dirty="0"/>
            </a:p>
            <a:p>
              <a:pPr marL="0" indent="0">
                <a:buNone/>
              </a:pPr>
              <a:r>
                <a:rPr lang="en-US" sz="1600" b="1" kern="0" dirty="0">
                  <a:solidFill>
                    <a:schemeClr val="tx2"/>
                  </a:solidFill>
                </a:rPr>
                <a:t>Terminal Designations</a:t>
              </a:r>
            </a:p>
            <a:p>
              <a:pPr marL="0" indent="0">
                <a:buNone/>
              </a:pPr>
              <a:endParaRPr lang="en-US" sz="1600" b="1" kern="0" dirty="0">
                <a:solidFill>
                  <a:schemeClr val="tx2"/>
                </a:solidFill>
                <a:cs typeface="Arial"/>
              </a:endParaRPr>
            </a:p>
            <a:p>
              <a:pPr marL="0" indent="0">
                <a:buNone/>
              </a:pPr>
              <a:endParaRPr lang="en-US" sz="1600" b="1" kern="0" dirty="0">
                <a:solidFill>
                  <a:schemeClr val="tx2"/>
                </a:solidFill>
                <a:cs typeface="Arial"/>
              </a:endParaRPr>
            </a:p>
            <a:p>
              <a:pPr marL="0" indent="0">
                <a:buNone/>
              </a:pPr>
              <a:endParaRPr lang="en-US" sz="1600" b="1" kern="0" dirty="0">
                <a:solidFill>
                  <a:schemeClr val="tx2"/>
                </a:solidFill>
                <a:cs typeface="Arial"/>
              </a:endParaRPr>
            </a:p>
            <a:p>
              <a:pPr marL="0" indent="0">
                <a:buNone/>
              </a:pPr>
              <a:r>
                <a:rPr lang="en-US" sz="1200" i="1" kern="0" dirty="0" err="1">
                  <a:cs typeface="Arial"/>
                </a:rPr>
                <a:t>SureSwitch</a:t>
              </a:r>
              <a:r>
                <a:rPr lang="en-US" sz="1200" i="1" kern="0" dirty="0">
                  <a:cs typeface="Arial"/>
                </a:rPr>
                <a:t> requires line voltage for    operation and testing.</a:t>
              </a:r>
            </a:p>
            <a:p>
              <a:pPr marL="0" indent="0">
                <a:buNone/>
              </a:pPr>
              <a:br>
                <a:rPr lang="en-US" sz="1400" kern="0" dirty="0"/>
              </a:br>
              <a:endParaRPr lang="en-US" sz="1400" kern="0" dirty="0"/>
            </a:p>
          </p:txBody>
        </p:sp>
        <p:pic>
          <p:nvPicPr>
            <p:cNvPr id="26" name="Picture 25">
              <a:extLst>
                <a:ext uri="{FF2B5EF4-FFF2-40B4-BE49-F238E27FC236}">
                  <a16:creationId xmlns:a16="http://schemas.microsoft.com/office/drawing/2014/main" id="{D88C7CC4-61A1-4BFD-8474-C8D195448760}"/>
                </a:ext>
              </a:extLst>
            </p:cNvPr>
            <p:cNvPicPr>
              <a:picLocks noChangeAspect="1"/>
            </p:cNvPicPr>
            <p:nvPr/>
          </p:nvPicPr>
          <p:blipFill>
            <a:blip r:embed="rId3"/>
            <a:stretch>
              <a:fillRect/>
            </a:stretch>
          </p:blipFill>
          <p:spPr>
            <a:xfrm>
              <a:off x="4935114" y="3767973"/>
              <a:ext cx="3689838" cy="778556"/>
            </a:xfrm>
            <a:prstGeom prst="rect">
              <a:avLst/>
            </a:prstGeom>
          </p:spPr>
        </p:pic>
      </p:grpSp>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Specs</a:t>
            </a:r>
            <a:endParaRPr lang="en-US" sz="2400"/>
          </a:p>
        </p:txBody>
      </p:sp>
      <p:sp>
        <p:nvSpPr>
          <p:cNvPr id="22" name="Content Placeholder 2">
            <a:extLst>
              <a:ext uri="{FF2B5EF4-FFF2-40B4-BE49-F238E27FC236}">
                <a16:creationId xmlns:a16="http://schemas.microsoft.com/office/drawing/2014/main" id="{E43A7B38-2AFA-482A-AB69-DE26FC09978F}"/>
              </a:ext>
            </a:extLst>
          </p:cNvPr>
          <p:cNvSpPr>
            <a:spLocks noGrp="1"/>
          </p:cNvSpPr>
          <p:nvPr>
            <p:ph sz="quarter" idx="15"/>
          </p:nvPr>
        </p:nvSpPr>
        <p:spPr>
          <a:xfrm>
            <a:off x="390913" y="1312192"/>
            <a:ext cx="4938469" cy="5132388"/>
          </a:xfrm>
        </p:spPr>
        <p:txBody>
          <a:bodyPr/>
          <a:lstStyle/>
          <a:p>
            <a:pPr marL="0" indent="0">
              <a:buNone/>
            </a:pPr>
            <a:r>
              <a:rPr lang="en-US" sz="1600" b="1" dirty="0">
                <a:solidFill>
                  <a:schemeClr val="tx2"/>
                </a:solidFill>
              </a:rPr>
              <a:t>ELECTRICAL RATINGS</a:t>
            </a:r>
            <a:endParaRPr lang="en-US" sz="1600" b="1" dirty="0">
              <a:solidFill>
                <a:schemeClr val="tx2"/>
              </a:solidFill>
              <a:cs typeface="Arial"/>
            </a:endParaRPr>
          </a:p>
          <a:p>
            <a:pPr marL="0" indent="0">
              <a:buNone/>
            </a:pPr>
            <a:r>
              <a:rPr lang="en-US" sz="1400" b="1" dirty="0"/>
              <a:t>Line voltage input: </a:t>
            </a:r>
            <a:r>
              <a:rPr lang="en-US" sz="1400" b="0" i="0" u="none" strike="noStrike" baseline="0" dirty="0">
                <a:solidFill>
                  <a:srgbClr val="211D1E"/>
                </a:solidFill>
                <a:latin typeface="Calibri" panose="020F0502020204030204" pitchFamily="34" charset="0"/>
              </a:rPr>
              <a:t>120/208/240 VAC, 1-phase, 50/60 Hz</a:t>
            </a:r>
            <a:endParaRPr lang="en-US" sz="1400" dirty="0">
              <a:cs typeface="Arial"/>
            </a:endParaRPr>
          </a:p>
          <a:p>
            <a:pPr marL="0" indent="0">
              <a:buNone/>
            </a:pPr>
            <a:r>
              <a:rPr lang="en-US" sz="1400" b="1" dirty="0"/>
              <a:t>Full load amperes: </a:t>
            </a:r>
            <a:r>
              <a:rPr lang="en-US" sz="1400" dirty="0"/>
              <a:t>(FLA) 40A</a:t>
            </a:r>
            <a:endParaRPr lang="el-GR" sz="1400" dirty="0">
              <a:cs typeface="Arial"/>
            </a:endParaRPr>
          </a:p>
          <a:p>
            <a:pPr marL="0" indent="0">
              <a:buNone/>
            </a:pPr>
            <a:r>
              <a:rPr lang="en-US" sz="1400" b="1" dirty="0"/>
              <a:t>Locked rotor amperes: </a:t>
            </a:r>
            <a:r>
              <a:rPr lang="en-US" sz="1400" dirty="0"/>
              <a:t>(LRA) 200A</a:t>
            </a:r>
            <a:endParaRPr lang="en-US" sz="1400" dirty="0">
              <a:cs typeface="Arial"/>
            </a:endParaRPr>
          </a:p>
          <a:p>
            <a:pPr marL="0" indent="0">
              <a:buNone/>
            </a:pPr>
            <a:r>
              <a:rPr lang="en-US" sz="1400" b="1" i="0" u="none" strike="noStrike" baseline="0" dirty="0">
                <a:solidFill>
                  <a:srgbClr val="211D1E"/>
                </a:solidFill>
              </a:rPr>
              <a:t>24 VAC Control (Coil) Voltage </a:t>
            </a:r>
            <a:r>
              <a:rPr lang="en-US" sz="1400" b="1" dirty="0"/>
              <a:t>(Y,C):</a:t>
            </a:r>
            <a:r>
              <a:rPr lang="en-US" sz="1400" b="1" dirty="0">
                <a:cs typeface="Arial"/>
              </a:rPr>
              <a:t> </a:t>
            </a:r>
            <a:r>
              <a:rPr lang="en-US" sz="1400" dirty="0"/>
              <a:t>24 VAC, 50/60 Hz</a:t>
            </a:r>
          </a:p>
          <a:p>
            <a:pPr marL="0" indent="0">
              <a:buNone/>
            </a:pPr>
            <a:r>
              <a:rPr lang="en-US" sz="1400" b="1" i="0" u="none" strike="noStrike" baseline="0" dirty="0">
                <a:solidFill>
                  <a:srgbClr val="211D1E"/>
                </a:solidFill>
              </a:rPr>
              <a:t>120/240 VAC Control (Coil) Voltage:</a:t>
            </a:r>
          </a:p>
          <a:p>
            <a:pPr marL="0" indent="0">
              <a:buNone/>
            </a:pPr>
            <a:r>
              <a:rPr lang="en-US" sz="1400" b="0" i="0" u="none" strike="noStrike" baseline="0" dirty="0">
                <a:solidFill>
                  <a:srgbClr val="211D1E"/>
                </a:solidFill>
              </a:rPr>
              <a:t>120/208/240 VAC, 1-phase, 50/60 Hz </a:t>
            </a:r>
            <a:r>
              <a:rPr lang="en-US" sz="1400" b="1" i="0" u="none" strike="noStrike" baseline="0" dirty="0">
                <a:solidFill>
                  <a:srgbClr val="211D1E"/>
                </a:solidFill>
              </a:rPr>
              <a:t> </a:t>
            </a:r>
            <a:endParaRPr lang="en-US" sz="1400" b="1" dirty="0"/>
          </a:p>
          <a:p>
            <a:pPr marL="0" indent="0">
              <a:buNone/>
            </a:pPr>
            <a:r>
              <a:rPr lang="en-US" sz="1200" i="1" dirty="0"/>
              <a:t>For 2 Pole applications if local electrical codes are met</a:t>
            </a:r>
          </a:p>
          <a:p>
            <a:pPr marL="0" indent="0">
              <a:buNone/>
            </a:pPr>
            <a:endParaRPr lang="en-US" sz="400" dirty="0"/>
          </a:p>
          <a:p>
            <a:pPr marL="0" indent="0">
              <a:buNone/>
            </a:pPr>
            <a:r>
              <a:rPr lang="en-US" sz="1600" b="1" dirty="0">
                <a:solidFill>
                  <a:schemeClr val="accent1"/>
                </a:solidFill>
              </a:rPr>
              <a:t>Operating Temperature Range</a:t>
            </a:r>
          </a:p>
          <a:p>
            <a:pPr marL="0" indent="0">
              <a:buNone/>
            </a:pPr>
            <a:r>
              <a:rPr lang="en-US" sz="1400" dirty="0"/>
              <a:t>-40° to 158° F (-40° to 70°C)</a:t>
            </a:r>
          </a:p>
          <a:p>
            <a:pPr marL="0" indent="0">
              <a:buNone/>
            </a:pPr>
            <a:endParaRPr lang="en-US" sz="400" dirty="0"/>
          </a:p>
          <a:p>
            <a:pPr marL="0" indent="0">
              <a:buNone/>
            </a:pPr>
            <a:r>
              <a:rPr lang="en-US" sz="1600" b="1" dirty="0">
                <a:solidFill>
                  <a:schemeClr val="accent1"/>
                </a:solidFill>
              </a:rPr>
              <a:t>Humidity Range</a:t>
            </a:r>
          </a:p>
          <a:p>
            <a:pPr marL="0" indent="0">
              <a:buNone/>
            </a:pPr>
            <a:r>
              <a:rPr lang="en-US" sz="1400" dirty="0"/>
              <a:t>5 to 95% relative humidity (non-condensing)</a:t>
            </a:r>
          </a:p>
          <a:p>
            <a:pPr marL="0" indent="0">
              <a:buNone/>
            </a:pPr>
            <a:endParaRPr lang="en-US" sz="400" dirty="0"/>
          </a:p>
          <a:p>
            <a:pPr marL="0" indent="0">
              <a:buNone/>
            </a:pPr>
            <a:r>
              <a:rPr lang="pt-BR" sz="1600" b="1" dirty="0">
                <a:solidFill>
                  <a:schemeClr val="accent1"/>
                </a:solidFill>
              </a:rPr>
              <a:t>Dimensions</a:t>
            </a:r>
            <a:endParaRPr lang="pt-BR" sz="1600" dirty="0">
              <a:solidFill>
                <a:schemeClr val="accent1"/>
              </a:solidFill>
            </a:endParaRPr>
          </a:p>
          <a:p>
            <a:pPr marL="0" indent="0">
              <a:buNone/>
            </a:pPr>
            <a:r>
              <a:rPr lang="pt-BR" sz="1400" dirty="0"/>
              <a:t>2-3/4" W x 2-3/8" H x 3-7/8" L</a:t>
            </a:r>
          </a:p>
          <a:p>
            <a:pPr marL="0" indent="0">
              <a:buNone/>
            </a:pPr>
            <a:endParaRPr lang="pt-BR" sz="400" dirty="0"/>
          </a:p>
          <a:p>
            <a:pPr marL="0" indent="0">
              <a:buNone/>
            </a:pPr>
            <a:r>
              <a:rPr lang="en-US" sz="1600" b="1" dirty="0">
                <a:solidFill>
                  <a:schemeClr val="accent1"/>
                </a:solidFill>
              </a:rPr>
              <a:t>Timings</a:t>
            </a:r>
          </a:p>
          <a:p>
            <a:pPr marL="0" indent="0">
              <a:buNone/>
            </a:pPr>
            <a:r>
              <a:rPr lang="en-US" sz="1400" b="1" dirty="0"/>
              <a:t>Short-cycle delay: </a:t>
            </a:r>
            <a:r>
              <a:rPr lang="en-US" sz="1400" dirty="0"/>
              <a:t>0s or 180s (selectable) at 60 Hz 0s or 216s (selectable) at 50Hz</a:t>
            </a:r>
          </a:p>
          <a:p>
            <a:pPr marL="0" indent="0">
              <a:buNone/>
            </a:pPr>
            <a:r>
              <a:rPr lang="en-US" sz="1400" b="1" dirty="0"/>
              <a:t>Compressor test: </a:t>
            </a:r>
            <a:r>
              <a:rPr lang="en-US" sz="1400" dirty="0"/>
              <a:t>5s at 60 Hz 6s at 60 Hz</a:t>
            </a:r>
            <a:endParaRPr lang="pt-BR" sz="1400" dirty="0"/>
          </a:p>
          <a:p>
            <a:pPr marL="0" indent="0">
              <a:buNone/>
            </a:pPr>
            <a:br>
              <a:rPr lang="en-US" sz="1400" dirty="0"/>
            </a:br>
            <a:br>
              <a:rPr lang="en-US" sz="1400" dirty="0"/>
            </a:br>
            <a:endParaRPr lang="en-US" sz="1400" dirty="0"/>
          </a:p>
        </p:txBody>
      </p:sp>
      <p:pic>
        <p:nvPicPr>
          <p:cNvPr id="6" name="Picture 4" descr="Listed Versus Recognized – What Those UL Ratings Mean : Summitech">
            <a:extLst>
              <a:ext uri="{FF2B5EF4-FFF2-40B4-BE49-F238E27FC236}">
                <a16:creationId xmlns:a16="http://schemas.microsoft.com/office/drawing/2014/main" id="{C59D2982-D9BD-4926-B013-5D33FB731E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2691" y="5492915"/>
            <a:ext cx="1576982" cy="951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device, gauge&#10;&#10;Description automatically generated">
            <a:extLst>
              <a:ext uri="{FF2B5EF4-FFF2-40B4-BE49-F238E27FC236}">
                <a16:creationId xmlns:a16="http://schemas.microsoft.com/office/drawing/2014/main" id="{F55FC17D-27CC-4CE7-AFF3-BCDEC3A1A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2671" y="5119396"/>
            <a:ext cx="1920020" cy="1494355"/>
          </a:xfrm>
          <a:prstGeom prst="rect">
            <a:avLst/>
          </a:prstGeom>
        </p:spPr>
      </p:pic>
    </p:spTree>
    <p:extLst>
      <p:ext uri="{BB962C8B-B14F-4D97-AF65-F5344CB8AC3E}">
        <p14:creationId xmlns:p14="http://schemas.microsoft.com/office/powerpoint/2010/main" val="22011476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p:txBody>
          <a:bodyPr/>
          <a:lstStyle/>
          <a:p>
            <a:r>
              <a:rPr lang="en-US" sz="2800" b="1"/>
              <a:t>Install</a:t>
            </a:r>
            <a:endParaRPr lang="en-US" sz="2800"/>
          </a:p>
        </p:txBody>
      </p:sp>
      <p:sp>
        <p:nvSpPr>
          <p:cNvPr id="6" name="Text Placeholder 2">
            <a:extLst>
              <a:ext uri="{FF2B5EF4-FFF2-40B4-BE49-F238E27FC236}">
                <a16:creationId xmlns:a16="http://schemas.microsoft.com/office/drawing/2014/main" id="{5812CEFA-4348-4645-A113-B6893D97BB79}"/>
              </a:ext>
            </a:extLst>
          </p:cNvPr>
          <p:cNvSpPr txBox="1">
            <a:spLocks/>
          </p:cNvSpPr>
          <p:nvPr/>
        </p:nvSpPr>
        <p:spPr bwMode="white">
          <a:xfrm>
            <a:off x="4702520" y="3150012"/>
            <a:ext cx="3200510" cy="939023"/>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a:solidFill>
                  <a:schemeClr val="bg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kern="0" dirty="0"/>
              <a:t>49M11-843 </a:t>
            </a:r>
            <a:r>
              <a:rPr lang="en-US" kern="0" dirty="0" err="1"/>
              <a:t>SureSwitch</a:t>
            </a:r>
            <a:r>
              <a:rPr lang="en-US" sz="1800" dirty="0"/>
              <a:t>™</a:t>
            </a:r>
            <a:r>
              <a:rPr lang="en-US" kern="0" dirty="0"/>
              <a:t> Multi-Volt Contactor</a:t>
            </a:r>
          </a:p>
        </p:txBody>
      </p:sp>
    </p:spTree>
    <p:extLst>
      <p:ext uri="{BB962C8B-B14F-4D97-AF65-F5344CB8AC3E}">
        <p14:creationId xmlns:p14="http://schemas.microsoft.com/office/powerpoint/2010/main" val="2707153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79FD48-C9A4-EF41-9CFE-7565F4976CC6}"/>
              </a:ext>
            </a:extLst>
          </p:cNvPr>
          <p:cNvSpPr>
            <a:spLocks noGrp="1"/>
          </p:cNvSpPr>
          <p:nvPr>
            <p:ph type="title"/>
          </p:nvPr>
        </p:nvSpPr>
        <p:spPr>
          <a:xfrm>
            <a:off x="393192" y="123986"/>
            <a:ext cx="8356600" cy="951665"/>
          </a:xfrm>
        </p:spPr>
        <p:txBody>
          <a:bodyPr/>
          <a:lstStyle/>
          <a:p>
            <a:r>
              <a:rPr lang="en-US" sz="2400" b="1"/>
              <a:t>Introduction</a:t>
            </a:r>
            <a:endParaRPr lang="en-US" sz="2400"/>
          </a:p>
        </p:txBody>
      </p:sp>
      <p:sp>
        <p:nvSpPr>
          <p:cNvPr id="5" name="Content Placeholder 2">
            <a:extLst>
              <a:ext uri="{FF2B5EF4-FFF2-40B4-BE49-F238E27FC236}">
                <a16:creationId xmlns:a16="http://schemas.microsoft.com/office/drawing/2014/main" id="{FAD56E00-EA67-C044-8FA9-F6875011A752}"/>
              </a:ext>
            </a:extLst>
          </p:cNvPr>
          <p:cNvSpPr txBox="1">
            <a:spLocks/>
          </p:cNvSpPr>
          <p:nvPr/>
        </p:nvSpPr>
        <p:spPr>
          <a:xfrm>
            <a:off x="403269" y="1308576"/>
            <a:ext cx="4722347" cy="4972406"/>
          </a:xfrm>
          <a:prstGeom prst="rect">
            <a:avLst/>
          </a:prstGeom>
        </p:spPr>
        <p:txBody>
          <a:bodyPr lIns="91440" tIns="45720" rIns="91440" bIns="45720"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nSpc>
                <a:spcPct val="100000"/>
              </a:lnSpc>
              <a:buNone/>
            </a:pPr>
            <a:r>
              <a:rPr lang="en-US" dirty="0"/>
              <a:t>The 49M11-843 </a:t>
            </a:r>
            <a:r>
              <a:rPr lang="en-US" dirty="0" err="1"/>
              <a:t>SureSwitch</a:t>
            </a:r>
            <a:r>
              <a:rPr lang="en-US" sz="2000" dirty="0"/>
              <a:t>™</a:t>
            </a:r>
            <a:r>
              <a:rPr lang="en-US" dirty="0"/>
              <a:t> Multi-Volt Contactor is the next generation single-phase contactor with a microprocessor brain that replaces</a:t>
            </a:r>
            <a:r>
              <a:rPr lang="en-US" dirty="0">
                <a:solidFill>
                  <a:srgbClr val="3F4040"/>
                </a:solidFill>
              </a:rPr>
              <a:t> 24v, 120v, 208v, or 240v coil contactors.</a:t>
            </a:r>
            <a:endParaRPr lang="en-US" dirty="0"/>
          </a:p>
          <a:p>
            <a:pPr marL="0" indent="0">
              <a:buNone/>
            </a:pPr>
            <a:endParaRPr lang="en-US" sz="400" dirty="0"/>
          </a:p>
          <a:p>
            <a:r>
              <a:rPr lang="en-US" sz="1800" dirty="0"/>
              <a:t>Microprocessor control nearly eliminates contact welding and pitting</a:t>
            </a:r>
          </a:p>
          <a:p>
            <a:r>
              <a:rPr lang="en-US" sz="1800" dirty="0"/>
              <a:t>Sealed to keep out insects and debris </a:t>
            </a:r>
          </a:p>
          <a:p>
            <a:r>
              <a:rPr lang="en-US" sz="1800" dirty="0"/>
              <a:t>Protects condensers from brownouts and short cycling</a:t>
            </a:r>
          </a:p>
          <a:p>
            <a:r>
              <a:rPr lang="en-US" sz="1800" dirty="0"/>
              <a:t>Compatible with single stage residential AC/Heat pumps with PSC fan motors.</a:t>
            </a:r>
          </a:p>
          <a:p>
            <a:r>
              <a:rPr lang="en-US" sz="1800" dirty="0"/>
              <a:t>Also compatible with refrigeration equipment such as walk-in coolers, refrigeration cases, ice machines, and carbonated beverage machines.</a:t>
            </a:r>
            <a:br>
              <a:rPr lang="en-US" dirty="0"/>
            </a:br>
            <a:br>
              <a:rPr lang="en-US" dirty="0"/>
            </a:br>
            <a:endParaRPr lang="en-US" kern="0" dirty="0">
              <a:cs typeface="Arial"/>
            </a:endParaRPr>
          </a:p>
        </p:txBody>
      </p:sp>
      <p:pic>
        <p:nvPicPr>
          <p:cNvPr id="8" name="Picture 7">
            <a:extLst>
              <a:ext uri="{FF2B5EF4-FFF2-40B4-BE49-F238E27FC236}">
                <a16:creationId xmlns:a16="http://schemas.microsoft.com/office/drawing/2014/main" id="{79D27DA6-DB41-4A15-BA16-98B9D5C75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5838" y="4080157"/>
            <a:ext cx="2477441" cy="2477441"/>
          </a:xfrm>
          <a:prstGeom prst="rect">
            <a:avLst/>
          </a:prstGeom>
        </p:spPr>
      </p:pic>
      <p:grpSp>
        <p:nvGrpSpPr>
          <p:cNvPr id="9" name="Group 8">
            <a:extLst>
              <a:ext uri="{FF2B5EF4-FFF2-40B4-BE49-F238E27FC236}">
                <a16:creationId xmlns:a16="http://schemas.microsoft.com/office/drawing/2014/main" id="{B66E2728-F903-4CAC-AAC7-7413A7E04203}"/>
              </a:ext>
            </a:extLst>
          </p:cNvPr>
          <p:cNvGrpSpPr/>
          <p:nvPr/>
        </p:nvGrpSpPr>
        <p:grpSpPr>
          <a:xfrm>
            <a:off x="6912264" y="4193262"/>
            <a:ext cx="1934201" cy="2354904"/>
            <a:chOff x="6704030" y="4068468"/>
            <a:chExt cx="2036701" cy="2479698"/>
          </a:xfrm>
        </p:grpSpPr>
        <p:pic>
          <p:nvPicPr>
            <p:cNvPr id="12" name="Picture 11" descr="A picture containing air conditioner, appliance, plastic&#10;&#10;Description automatically generated">
              <a:extLst>
                <a:ext uri="{FF2B5EF4-FFF2-40B4-BE49-F238E27FC236}">
                  <a16:creationId xmlns:a16="http://schemas.microsoft.com/office/drawing/2014/main" id="{2273F2F1-4FC6-4DBA-8DA1-4CE6C772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30" y="4068468"/>
              <a:ext cx="2036701" cy="2479698"/>
            </a:xfrm>
            <a:prstGeom prst="rect">
              <a:avLst/>
            </a:prstGeom>
          </p:spPr>
        </p:pic>
        <p:sp>
          <p:nvSpPr>
            <p:cNvPr id="13" name="Oval 12">
              <a:extLst>
                <a:ext uri="{FF2B5EF4-FFF2-40B4-BE49-F238E27FC236}">
                  <a16:creationId xmlns:a16="http://schemas.microsoft.com/office/drawing/2014/main" id="{7F27D9A9-9FE2-44D9-8DBB-89B673401DC1}"/>
                </a:ext>
              </a:extLst>
            </p:cNvPr>
            <p:cNvSpPr/>
            <p:nvPr/>
          </p:nvSpPr>
          <p:spPr bwMode="auto">
            <a:xfrm rot="454955">
              <a:off x="7143857" y="4969536"/>
              <a:ext cx="290729"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Oval 13">
              <a:extLst>
                <a:ext uri="{FF2B5EF4-FFF2-40B4-BE49-F238E27FC236}">
                  <a16:creationId xmlns:a16="http://schemas.microsoft.com/office/drawing/2014/main" id="{122A8964-8797-4553-85EF-6153DE485867}"/>
                </a:ext>
              </a:extLst>
            </p:cNvPr>
            <p:cNvSpPr/>
            <p:nvPr/>
          </p:nvSpPr>
          <p:spPr bwMode="auto">
            <a:xfrm rot="454955">
              <a:off x="7679122" y="5321695"/>
              <a:ext cx="358427"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pic>
        <p:nvPicPr>
          <p:cNvPr id="10" name="Picture 10" descr="A picture containing text, electronics&#10;&#10;Description automatically generated">
            <a:extLst>
              <a:ext uri="{FF2B5EF4-FFF2-40B4-BE49-F238E27FC236}">
                <a16:creationId xmlns:a16="http://schemas.microsoft.com/office/drawing/2014/main" id="{F5C901D3-7488-4DEF-8E05-E55EE5270C29}"/>
              </a:ext>
            </a:extLst>
          </p:cNvPr>
          <p:cNvPicPr>
            <a:picLocks noChangeAspect="1"/>
          </p:cNvPicPr>
          <p:nvPr/>
        </p:nvPicPr>
        <p:blipFill>
          <a:blip r:embed="rId4"/>
          <a:stretch>
            <a:fillRect/>
          </a:stretch>
        </p:blipFill>
        <p:spPr>
          <a:xfrm>
            <a:off x="4399486" y="1033761"/>
            <a:ext cx="3612048" cy="2698492"/>
          </a:xfrm>
          <a:prstGeom prst="rect">
            <a:avLst/>
          </a:prstGeom>
        </p:spPr>
      </p:pic>
      <p:pic>
        <p:nvPicPr>
          <p:cNvPr id="11" name="Picture 10" descr="A picture containing text, electronics, parking, control panel&#10;&#10;Description automatically generated">
            <a:extLst>
              <a:ext uri="{FF2B5EF4-FFF2-40B4-BE49-F238E27FC236}">
                <a16:creationId xmlns:a16="http://schemas.microsoft.com/office/drawing/2014/main" id="{A03BE8CD-2195-487E-97A9-6044408C63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5733" y="1515832"/>
            <a:ext cx="1160815" cy="1658433"/>
          </a:xfrm>
          <a:prstGeom prst="rect">
            <a:avLst/>
          </a:prstGeom>
        </p:spPr>
      </p:pic>
    </p:spTree>
    <p:extLst>
      <p:ext uri="{BB962C8B-B14F-4D97-AF65-F5344CB8AC3E}">
        <p14:creationId xmlns:p14="http://schemas.microsoft.com/office/powerpoint/2010/main" val="38081378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91AB-5055-47A8-86E8-F5A59F57BF1D}"/>
              </a:ext>
            </a:extLst>
          </p:cNvPr>
          <p:cNvSpPr>
            <a:spLocks noGrp="1"/>
          </p:cNvSpPr>
          <p:nvPr>
            <p:ph type="title"/>
          </p:nvPr>
        </p:nvSpPr>
        <p:spPr/>
        <p:txBody>
          <a:bodyPr/>
          <a:lstStyle/>
          <a:p>
            <a:r>
              <a:rPr lang="en-US" b="1" dirty="0"/>
              <a:t>Installing the </a:t>
            </a:r>
            <a:r>
              <a:rPr lang="en-US" b="1" dirty="0" err="1"/>
              <a:t>SureSwitch</a:t>
            </a:r>
            <a:r>
              <a:rPr lang="en-US" b="1" dirty="0"/>
              <a:t> Multi-Volt Contactor</a:t>
            </a:r>
          </a:p>
        </p:txBody>
      </p:sp>
      <p:sp>
        <p:nvSpPr>
          <p:cNvPr id="3" name="Content Placeholder 2">
            <a:extLst>
              <a:ext uri="{FF2B5EF4-FFF2-40B4-BE49-F238E27FC236}">
                <a16:creationId xmlns:a16="http://schemas.microsoft.com/office/drawing/2014/main" id="{7FE4225B-51A6-4B90-91E7-BEDCFEE9770D}"/>
              </a:ext>
            </a:extLst>
          </p:cNvPr>
          <p:cNvSpPr>
            <a:spLocks noGrp="1"/>
          </p:cNvSpPr>
          <p:nvPr>
            <p:ph sz="quarter" idx="10"/>
          </p:nvPr>
        </p:nvSpPr>
        <p:spPr>
          <a:xfrm>
            <a:off x="409575" y="1339850"/>
            <a:ext cx="4295775" cy="4832350"/>
          </a:xfrm>
        </p:spPr>
        <p:txBody>
          <a:bodyPr/>
          <a:lstStyle/>
          <a:p>
            <a:pPr marL="0" indent="0">
              <a:lnSpc>
                <a:spcPct val="100000"/>
              </a:lnSpc>
              <a:buNone/>
            </a:pPr>
            <a:r>
              <a:rPr lang="en-US" dirty="0"/>
              <a:t>The 49M11-843 </a:t>
            </a:r>
            <a:r>
              <a:rPr lang="en-US" dirty="0" err="1"/>
              <a:t>SureSwitch</a:t>
            </a:r>
            <a:r>
              <a:rPr lang="en-US" sz="2400" dirty="0"/>
              <a:t>™</a:t>
            </a:r>
            <a:r>
              <a:rPr lang="en-US" dirty="0"/>
              <a:t> Multi-Volt Contactor replaces</a:t>
            </a:r>
            <a:r>
              <a:rPr lang="en-US" dirty="0">
                <a:solidFill>
                  <a:srgbClr val="3F4040"/>
                </a:solidFill>
              </a:rPr>
              <a:t> 24v, 120v, 208v, or 240v coil contactors. And has wide c</a:t>
            </a:r>
            <a:r>
              <a:rPr lang="en-US" dirty="0"/>
              <a:t>ompatibility with single stage residential AC/Heat pumps with PSC fan motors as well as refrigeration equipment such as walk-in coolers, refrigeration cases, ice machines, and carbonated beverage machines.</a:t>
            </a:r>
          </a:p>
          <a:p>
            <a:pPr marL="0" indent="0">
              <a:lnSpc>
                <a:spcPct val="100000"/>
              </a:lnSpc>
              <a:buNone/>
            </a:pPr>
            <a:endParaRPr lang="en-US" dirty="0"/>
          </a:p>
          <a:p>
            <a:pPr marL="0" indent="0">
              <a:lnSpc>
                <a:spcPct val="100000"/>
              </a:lnSpc>
              <a:buNone/>
            </a:pPr>
            <a:r>
              <a:rPr lang="en-US" dirty="0"/>
              <a:t>Today, we’ll walk through install steps for residential A/C or a heat pump.</a:t>
            </a:r>
            <a:endParaRPr lang="en-US" dirty="0">
              <a:cs typeface="Arial"/>
            </a:endParaRPr>
          </a:p>
        </p:txBody>
      </p:sp>
      <p:pic>
        <p:nvPicPr>
          <p:cNvPr id="4" name="Picture 3" descr="A picture containing text, electronics, parking, control panel&#10;&#10;Description automatically generated">
            <a:extLst>
              <a:ext uri="{FF2B5EF4-FFF2-40B4-BE49-F238E27FC236}">
                <a16:creationId xmlns:a16="http://schemas.microsoft.com/office/drawing/2014/main" id="{890B040B-DA44-428C-AF25-ACF818FC3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375" y="1397736"/>
            <a:ext cx="1288677" cy="1816773"/>
          </a:xfrm>
          <a:prstGeom prst="rect">
            <a:avLst/>
          </a:prstGeom>
        </p:spPr>
      </p:pic>
      <p:grpSp>
        <p:nvGrpSpPr>
          <p:cNvPr id="5" name="Group 4">
            <a:extLst>
              <a:ext uri="{FF2B5EF4-FFF2-40B4-BE49-F238E27FC236}">
                <a16:creationId xmlns:a16="http://schemas.microsoft.com/office/drawing/2014/main" id="{D3D47041-2E83-4CC7-9B95-D970E30FBAC5}"/>
              </a:ext>
            </a:extLst>
          </p:cNvPr>
          <p:cNvGrpSpPr/>
          <p:nvPr/>
        </p:nvGrpSpPr>
        <p:grpSpPr>
          <a:xfrm>
            <a:off x="5493039" y="3536594"/>
            <a:ext cx="2422236" cy="2849647"/>
            <a:chOff x="6704030" y="4068468"/>
            <a:chExt cx="2036701" cy="2479698"/>
          </a:xfrm>
        </p:grpSpPr>
        <p:pic>
          <p:nvPicPr>
            <p:cNvPr id="6" name="Picture 5" descr="A picture containing air conditioner, appliance, plastic&#10;&#10;Description automatically generated">
              <a:extLst>
                <a:ext uri="{FF2B5EF4-FFF2-40B4-BE49-F238E27FC236}">
                  <a16:creationId xmlns:a16="http://schemas.microsoft.com/office/drawing/2014/main" id="{E560124B-5111-4E53-9FFB-6FD15FCB3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30" y="4068468"/>
              <a:ext cx="2036701" cy="2479698"/>
            </a:xfrm>
            <a:prstGeom prst="rect">
              <a:avLst/>
            </a:prstGeom>
          </p:spPr>
        </p:pic>
        <p:sp>
          <p:nvSpPr>
            <p:cNvPr id="7" name="Oval 6">
              <a:extLst>
                <a:ext uri="{FF2B5EF4-FFF2-40B4-BE49-F238E27FC236}">
                  <a16:creationId xmlns:a16="http://schemas.microsoft.com/office/drawing/2014/main" id="{1CB2EF9C-E6AA-4F99-8A05-E1236160219E}"/>
                </a:ext>
              </a:extLst>
            </p:cNvPr>
            <p:cNvSpPr/>
            <p:nvPr/>
          </p:nvSpPr>
          <p:spPr bwMode="auto">
            <a:xfrm rot="454955">
              <a:off x="7143857" y="4969536"/>
              <a:ext cx="290729"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8" name="Oval 7">
              <a:extLst>
                <a:ext uri="{FF2B5EF4-FFF2-40B4-BE49-F238E27FC236}">
                  <a16:creationId xmlns:a16="http://schemas.microsoft.com/office/drawing/2014/main" id="{C468B5E1-9714-4C34-98A5-34D7F2717806}"/>
                </a:ext>
              </a:extLst>
            </p:cNvPr>
            <p:cNvSpPr/>
            <p:nvPr/>
          </p:nvSpPr>
          <p:spPr bwMode="auto">
            <a:xfrm rot="454955">
              <a:off x="7679122" y="5321695"/>
              <a:ext cx="358427" cy="173734"/>
            </a:xfrm>
            <a:prstGeom prst="ellipse">
              <a:avLst/>
            </a:prstGeom>
            <a:solidFill>
              <a:srgbClr val="797D7E"/>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spTree>
    <p:extLst>
      <p:ext uri="{BB962C8B-B14F-4D97-AF65-F5344CB8AC3E}">
        <p14:creationId xmlns:p14="http://schemas.microsoft.com/office/powerpoint/2010/main" val="27905310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3246F-AE3F-4DCA-BDC1-9E15E5BA0A45}"/>
              </a:ext>
            </a:extLst>
          </p:cNvPr>
          <p:cNvSpPr>
            <a:spLocks noGrp="1"/>
          </p:cNvSpPr>
          <p:nvPr>
            <p:ph type="title"/>
          </p:nvPr>
        </p:nvSpPr>
        <p:spPr/>
        <p:txBody>
          <a:bodyPr/>
          <a:lstStyle/>
          <a:p>
            <a:r>
              <a:rPr lang="en-US" sz="2400" b="1"/>
              <a:t>What’s in the Box</a:t>
            </a:r>
          </a:p>
        </p:txBody>
      </p:sp>
      <p:sp>
        <p:nvSpPr>
          <p:cNvPr id="6" name="Text Placeholder 5">
            <a:extLst>
              <a:ext uri="{FF2B5EF4-FFF2-40B4-BE49-F238E27FC236}">
                <a16:creationId xmlns:a16="http://schemas.microsoft.com/office/drawing/2014/main" id="{C4639B4E-1D1B-4E1D-B12C-67564262C9CE}"/>
              </a:ext>
            </a:extLst>
          </p:cNvPr>
          <p:cNvSpPr>
            <a:spLocks noGrp="1"/>
          </p:cNvSpPr>
          <p:nvPr>
            <p:ph sz="quarter" idx="10"/>
          </p:nvPr>
        </p:nvSpPr>
        <p:spPr>
          <a:xfrm>
            <a:off x="402851" y="1292782"/>
            <a:ext cx="8328025" cy="4832350"/>
          </a:xfrm>
        </p:spPr>
        <p:txBody>
          <a:bodyPr/>
          <a:lstStyle/>
          <a:p>
            <a:pPr marL="0" indent="0">
              <a:buNone/>
            </a:pPr>
            <a:r>
              <a:rPr lang="en-US" b="1"/>
              <a:t>List of Contents:</a:t>
            </a:r>
          </a:p>
          <a:p>
            <a:pPr marL="0" indent="0">
              <a:buNone/>
            </a:pPr>
            <a:endParaRPr lang="en-US" sz="400" b="1"/>
          </a:p>
          <a:p>
            <a:pPr defTabSz="914400">
              <a:lnSpc>
                <a:spcPct val="100000"/>
              </a:lnSpc>
              <a:spcBef>
                <a:spcPts val="0"/>
              </a:spcBef>
              <a:spcAft>
                <a:spcPts val="0"/>
              </a:spcAft>
            </a:pPr>
            <a:r>
              <a:rPr lang="en-US" sz="1800" kern="0" err="1"/>
              <a:t>SureSwitch</a:t>
            </a:r>
            <a:r>
              <a:rPr lang="en-US" sz="1800"/>
              <a:t>™</a:t>
            </a:r>
            <a:r>
              <a:rPr lang="en-US" sz="1800" kern="0"/>
              <a:t> Contactor</a:t>
            </a:r>
          </a:p>
          <a:p>
            <a:pPr defTabSz="914400">
              <a:lnSpc>
                <a:spcPct val="100000"/>
              </a:lnSpc>
              <a:spcBef>
                <a:spcPts val="0"/>
              </a:spcBef>
              <a:spcAft>
                <a:spcPts val="0"/>
              </a:spcAft>
            </a:pPr>
            <a:r>
              <a:rPr lang="en-US" sz="1800" kern="0"/>
              <a:t>Instruction Sheet</a:t>
            </a:r>
          </a:p>
          <a:p>
            <a:pPr defTabSz="914400">
              <a:lnSpc>
                <a:spcPct val="100000"/>
              </a:lnSpc>
              <a:spcBef>
                <a:spcPts val="0"/>
              </a:spcBef>
              <a:spcAft>
                <a:spcPts val="0"/>
              </a:spcAft>
            </a:pPr>
            <a:r>
              <a:rPr lang="en-US" sz="1800" kern="0"/>
              <a:t>Control Box Label</a:t>
            </a:r>
          </a:p>
          <a:p>
            <a:pPr defTabSz="914400">
              <a:lnSpc>
                <a:spcPct val="100000"/>
              </a:lnSpc>
              <a:spcBef>
                <a:spcPts val="0"/>
              </a:spcBef>
              <a:spcAft>
                <a:spcPts val="0"/>
              </a:spcAft>
            </a:pPr>
            <a:r>
              <a:rPr lang="en-US" sz="1800" kern="0"/>
              <a:t>2x Mounting Screws</a:t>
            </a:r>
          </a:p>
          <a:p>
            <a:pPr defTabSz="914400">
              <a:lnSpc>
                <a:spcPct val="100000"/>
              </a:lnSpc>
              <a:spcBef>
                <a:spcPts val="0"/>
              </a:spcBef>
              <a:spcAft>
                <a:spcPts val="0"/>
              </a:spcAft>
            </a:pPr>
            <a:r>
              <a:rPr lang="en-US" sz="1800" kern="0"/>
              <a:t>1x Dual Spade Splitter</a:t>
            </a:r>
          </a:p>
        </p:txBody>
      </p:sp>
      <p:sp>
        <p:nvSpPr>
          <p:cNvPr id="5" name="Text Placeholder 4">
            <a:extLst>
              <a:ext uri="{FF2B5EF4-FFF2-40B4-BE49-F238E27FC236}">
                <a16:creationId xmlns:a16="http://schemas.microsoft.com/office/drawing/2014/main" id="{F4BA8DEF-2F4C-4AAB-BFC9-71476C24710A}"/>
              </a:ext>
            </a:extLst>
          </p:cNvPr>
          <p:cNvSpPr>
            <a:spLocks noGrp="1"/>
          </p:cNvSpPr>
          <p:nvPr>
            <p:ph type="body" sz="quarter" idx="4294967295"/>
          </p:nvPr>
        </p:nvSpPr>
        <p:spPr>
          <a:xfrm>
            <a:off x="4233581" y="1303185"/>
            <a:ext cx="3821206" cy="441325"/>
          </a:xfrm>
        </p:spPr>
        <p:txBody>
          <a:bodyPr/>
          <a:lstStyle/>
          <a:p>
            <a:pPr marL="0" indent="0" algn="ctr">
              <a:buNone/>
            </a:pPr>
            <a:r>
              <a:rPr lang="en-US" sz="1800" b="1" err="1"/>
              <a:t>SureSwitch</a:t>
            </a:r>
            <a:r>
              <a:rPr lang="en-US" sz="1800" b="1"/>
              <a:t>™ Contactor Upgrade</a:t>
            </a:r>
          </a:p>
        </p:txBody>
      </p:sp>
      <p:sp>
        <p:nvSpPr>
          <p:cNvPr id="13" name="TextBox 12">
            <a:extLst>
              <a:ext uri="{FF2B5EF4-FFF2-40B4-BE49-F238E27FC236}">
                <a16:creationId xmlns:a16="http://schemas.microsoft.com/office/drawing/2014/main" id="{8D511DF3-EE2F-4A1A-A8CE-9A507DDFE5F9}"/>
              </a:ext>
            </a:extLst>
          </p:cNvPr>
          <p:cNvSpPr txBox="1"/>
          <p:nvPr/>
        </p:nvSpPr>
        <p:spPr bwMode="auto">
          <a:xfrm>
            <a:off x="821855" y="5122789"/>
            <a:ext cx="832728" cy="272832"/>
          </a:xfrm>
          <a:prstGeom prst="rect">
            <a:avLst/>
          </a:prstGeom>
          <a:noFill/>
          <a:ln w="9525">
            <a:noFill/>
            <a:miter lim="800000"/>
            <a:headEnd/>
            <a:tailEnd/>
          </a:ln>
        </p:spPr>
        <p:txBody>
          <a:bodyPr wrap="none" rtlCol="0">
            <a:spAutoFit/>
          </a:bodyPr>
          <a:lstStyle/>
          <a:p>
            <a:pPr algn="ctr" eaLnBrk="0" hangingPunct="0">
              <a:lnSpc>
                <a:spcPct val="105000"/>
              </a:lnSpc>
            </a:pPr>
            <a:r>
              <a:rPr lang="en-US" sz="1200" b="1" i="1"/>
              <a:t>UL Label</a:t>
            </a:r>
          </a:p>
        </p:txBody>
      </p:sp>
      <p:pic>
        <p:nvPicPr>
          <p:cNvPr id="18" name="Picture 17">
            <a:extLst>
              <a:ext uri="{FF2B5EF4-FFF2-40B4-BE49-F238E27FC236}">
                <a16:creationId xmlns:a16="http://schemas.microsoft.com/office/drawing/2014/main" id="{0E7B0177-AED3-490C-ACE7-DB88F3E562B5}"/>
              </a:ext>
            </a:extLst>
          </p:cNvPr>
          <p:cNvPicPr>
            <a:picLocks noChangeAspect="1"/>
          </p:cNvPicPr>
          <p:nvPr/>
        </p:nvPicPr>
        <p:blipFill rotWithShape="1">
          <a:blip r:embed="rId2"/>
          <a:srcRect r="871" b="336"/>
          <a:stretch/>
        </p:blipFill>
        <p:spPr>
          <a:xfrm>
            <a:off x="495967" y="3943559"/>
            <a:ext cx="1647946" cy="1179230"/>
          </a:xfrm>
          <a:prstGeom prst="rect">
            <a:avLst/>
          </a:prstGeom>
        </p:spPr>
      </p:pic>
      <p:pic>
        <p:nvPicPr>
          <p:cNvPr id="22" name="Picture 21" descr="A picture containing letter&#10;&#10;Description automatically generated">
            <a:extLst>
              <a:ext uri="{FF2B5EF4-FFF2-40B4-BE49-F238E27FC236}">
                <a16:creationId xmlns:a16="http://schemas.microsoft.com/office/drawing/2014/main" id="{AA436E53-32FD-4EF6-85B4-1239556CD5B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0208" t="32082" r="24718" b="21122"/>
          <a:stretch/>
        </p:blipFill>
        <p:spPr>
          <a:xfrm>
            <a:off x="3539117" y="1754913"/>
            <a:ext cx="5284875" cy="3367876"/>
          </a:xfrm>
          <a:prstGeom prst="rect">
            <a:avLst/>
          </a:prstGeom>
        </p:spPr>
      </p:pic>
    </p:spTree>
    <p:extLst>
      <p:ext uri="{BB962C8B-B14F-4D97-AF65-F5344CB8AC3E}">
        <p14:creationId xmlns:p14="http://schemas.microsoft.com/office/powerpoint/2010/main" val="20283001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8144A988-3FBC-424B-84D5-7DF770BA193B}"/>
              </a:ext>
            </a:extLst>
          </p:cNvPr>
          <p:cNvSpPr>
            <a:spLocks noGrp="1"/>
          </p:cNvSpPr>
          <p:nvPr>
            <p:ph type="title"/>
          </p:nvPr>
        </p:nvSpPr>
        <p:spPr>
          <a:xfrm>
            <a:off x="393191" y="123986"/>
            <a:ext cx="8585345" cy="951665"/>
          </a:xfrm>
        </p:spPr>
        <p:txBody>
          <a:bodyPr/>
          <a:lstStyle/>
          <a:p>
            <a:r>
              <a:rPr lang="en-US" sz="2400" b="1" dirty="0"/>
              <a:t>49M11-843 </a:t>
            </a:r>
            <a:r>
              <a:rPr lang="en-US" sz="2400" b="1" dirty="0" err="1"/>
              <a:t>SureSwitch</a:t>
            </a:r>
            <a:r>
              <a:rPr lang="en-US" sz="2400" b="1" dirty="0"/>
              <a:t>™ Multi-Volt Contactor Features</a:t>
            </a:r>
          </a:p>
        </p:txBody>
      </p:sp>
      <p:sp>
        <p:nvSpPr>
          <p:cNvPr id="26" name="Rectangle 25">
            <a:extLst>
              <a:ext uri="{FF2B5EF4-FFF2-40B4-BE49-F238E27FC236}">
                <a16:creationId xmlns:a16="http://schemas.microsoft.com/office/drawing/2014/main" id="{0BF3DBAB-90D8-4E3A-9E2D-B99F266C8D7D}"/>
              </a:ext>
            </a:extLst>
          </p:cNvPr>
          <p:cNvSpPr/>
          <p:nvPr/>
        </p:nvSpPr>
        <p:spPr bwMode="auto">
          <a:xfrm rot="16200000">
            <a:off x="4643220" y="1616238"/>
            <a:ext cx="4839468" cy="41620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9" name="Content Placeholder 4">
            <a:extLst>
              <a:ext uri="{FF2B5EF4-FFF2-40B4-BE49-F238E27FC236}">
                <a16:creationId xmlns:a16="http://schemas.microsoft.com/office/drawing/2014/main" id="{329ACB33-8C8A-4836-863A-54FB6BFAE583}"/>
              </a:ext>
            </a:extLst>
          </p:cNvPr>
          <p:cNvSpPr txBox="1">
            <a:spLocks/>
          </p:cNvSpPr>
          <p:nvPr/>
        </p:nvSpPr>
        <p:spPr>
          <a:xfrm>
            <a:off x="404296" y="1344196"/>
            <a:ext cx="3913660" cy="4906084"/>
          </a:xfrm>
          <a:prstGeom prst="rect">
            <a:avLst/>
          </a:prstGeom>
        </p:spPr>
        <p:txBody>
          <a:bodyPr lIns="91440" tIns="45720" rIns="91440" bIns="45720"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004B8D"/>
              </a:buClr>
              <a:buNone/>
            </a:pPr>
            <a:r>
              <a:rPr lang="en-US" sz="1800" b="1" kern="0" dirty="0"/>
              <a:t>Features:</a:t>
            </a:r>
          </a:p>
          <a:p>
            <a:pPr marL="0" indent="0">
              <a:buClr>
                <a:srgbClr val="004B8D"/>
              </a:buClr>
              <a:buNone/>
            </a:pPr>
            <a:endParaRPr lang="en-US" sz="400" kern="0">
              <a:solidFill>
                <a:srgbClr val="3F4040"/>
              </a:solidFill>
            </a:endParaRPr>
          </a:p>
          <a:p>
            <a:pPr marL="342900" indent="-342900">
              <a:buClr>
                <a:schemeClr val="accent2"/>
              </a:buClr>
              <a:buSzPct val="100000"/>
              <a:buFont typeface="+mj-lt"/>
              <a:buAutoNum type="arabicParenR"/>
            </a:pPr>
            <a:r>
              <a:rPr lang="en-US" sz="1800" kern="0" dirty="0"/>
              <a:t>Line voltage Brownout Protection</a:t>
            </a:r>
            <a:endParaRPr lang="en-US" sz="1800" kern="0" dirty="0">
              <a:cs typeface="Arial"/>
            </a:endParaRPr>
          </a:p>
          <a:p>
            <a:pPr marL="342900" indent="-342900">
              <a:buClr>
                <a:schemeClr val="accent2"/>
              </a:buClr>
              <a:buSzPct val="100000"/>
              <a:buFont typeface="+mj-lt"/>
              <a:buAutoNum type="arabicParenR"/>
            </a:pPr>
            <a:r>
              <a:rPr lang="en-US" sz="1800" kern="0" dirty="0"/>
              <a:t>Test Button to simulate a 5 sec “Y” call </a:t>
            </a:r>
          </a:p>
          <a:p>
            <a:pPr marL="342900" indent="-342900">
              <a:buClr>
                <a:schemeClr val="accent2"/>
              </a:buClr>
              <a:buSzPct val="100000"/>
              <a:buFont typeface="+mj-lt"/>
              <a:buAutoNum type="arabicParenR"/>
            </a:pPr>
            <a:r>
              <a:rPr lang="en-US" sz="1800" kern="0" dirty="0"/>
              <a:t>Short Cycle Protection Delay Switch</a:t>
            </a:r>
            <a:endParaRPr lang="en-US" sz="1800" kern="0" dirty="0">
              <a:cs typeface="Arial"/>
            </a:endParaRPr>
          </a:p>
          <a:p>
            <a:pPr marL="285750" lvl="1" indent="0">
              <a:buClr>
                <a:schemeClr val="accent2"/>
              </a:buClr>
              <a:buSzPct val="100000"/>
              <a:buNone/>
            </a:pPr>
            <a:r>
              <a:rPr lang="en-US" sz="1400" kern="0" dirty="0"/>
              <a:t>- Factory set to on (3 minutes)</a:t>
            </a:r>
            <a:endParaRPr lang="en-US" sz="1400" kern="0" dirty="0">
              <a:cs typeface="Arial"/>
            </a:endParaRPr>
          </a:p>
          <a:p>
            <a:pPr marL="342900" indent="-342900">
              <a:buClr>
                <a:schemeClr val="accent2"/>
              </a:buClr>
              <a:buSzPct val="100000"/>
              <a:buFont typeface="+mj-lt"/>
              <a:buAutoNum type="arabicParenR"/>
            </a:pPr>
            <a:r>
              <a:rPr lang="en-US" sz="1800" kern="0" dirty="0"/>
              <a:t>Lifetime Cycle count Button</a:t>
            </a:r>
            <a:endParaRPr lang="en-US" sz="1800" kern="0" dirty="0">
              <a:cs typeface="Arial"/>
            </a:endParaRPr>
          </a:p>
          <a:p>
            <a:pPr marL="342900" indent="-342900">
              <a:buClr>
                <a:schemeClr val="accent2"/>
              </a:buClr>
              <a:buSzPct val="100000"/>
              <a:buFont typeface="+mj-lt"/>
              <a:buAutoNum type="arabicParenR"/>
            </a:pPr>
            <a:r>
              <a:rPr lang="en-US" sz="1800" kern="0" dirty="0"/>
              <a:t>Brown Out Protection Switch</a:t>
            </a:r>
            <a:endParaRPr lang="en-US" sz="1800" kern="0" dirty="0">
              <a:cs typeface="Arial"/>
            </a:endParaRPr>
          </a:p>
          <a:p>
            <a:pPr marL="285750" lvl="1" indent="0">
              <a:buClr>
                <a:schemeClr val="accent2"/>
              </a:buClr>
              <a:buSzPct val="100000"/>
              <a:buNone/>
            </a:pPr>
            <a:r>
              <a:rPr lang="en-US" sz="1400" kern="0" dirty="0"/>
              <a:t>- Factory set to on (180v &gt;4sec.)</a:t>
            </a:r>
            <a:endParaRPr lang="en-US" sz="1400" kern="0" dirty="0">
              <a:cs typeface="Arial"/>
            </a:endParaRPr>
          </a:p>
          <a:p>
            <a:pPr marL="342900" indent="-342900">
              <a:buClr>
                <a:schemeClr val="accent2"/>
              </a:buClr>
              <a:buSzPct val="100000"/>
              <a:buFont typeface="+mj-lt"/>
              <a:buAutoNum type="arabicParenR"/>
            </a:pPr>
            <a:r>
              <a:rPr lang="en-US" sz="1800" kern="0" dirty="0"/>
              <a:t>Tricolor LED Fault/Status Indicator</a:t>
            </a:r>
            <a:endParaRPr lang="en-US" sz="1800" kern="0" dirty="0">
              <a:cs typeface="Arial"/>
            </a:endParaRPr>
          </a:p>
          <a:p>
            <a:pPr marL="342900" indent="-342900">
              <a:buClr>
                <a:schemeClr val="accent2"/>
              </a:buClr>
              <a:buSzPct val="100000"/>
              <a:buAutoNum type="arabicParenR"/>
            </a:pPr>
            <a:r>
              <a:rPr lang="en-US" sz="1800" kern="0" dirty="0">
                <a:solidFill>
                  <a:srgbClr val="3F4040"/>
                </a:solidFill>
                <a:ea typeface="+mn-lt"/>
                <a:cs typeface="+mn-lt"/>
              </a:rPr>
              <a:t>24v/120v/240v Coils </a:t>
            </a:r>
            <a:r>
              <a:rPr lang="en-US" sz="1800" kern="0" dirty="0">
                <a:solidFill>
                  <a:srgbClr val="3F4040"/>
                </a:solidFill>
              </a:rPr>
              <a:t> </a:t>
            </a:r>
            <a:endParaRPr lang="en-US" sz="1800" kern="0" dirty="0">
              <a:solidFill>
                <a:srgbClr val="3F4040"/>
              </a:solidFill>
              <a:cs typeface="Arial"/>
            </a:endParaRPr>
          </a:p>
          <a:p>
            <a:pPr marL="342900" indent="-342900">
              <a:buClr>
                <a:schemeClr val="accent2"/>
              </a:buClr>
              <a:buSzPct val="100000"/>
              <a:buFont typeface="+mj-lt"/>
              <a:buAutoNum type="arabicParenR"/>
            </a:pPr>
            <a:r>
              <a:rPr lang="en-US" sz="1800" kern="0" dirty="0">
                <a:solidFill>
                  <a:srgbClr val="3F4040"/>
                </a:solidFill>
              </a:rPr>
              <a:t>Random Start Delay following Brownout (5-90sec.) (Not Pictured)</a:t>
            </a:r>
            <a:endParaRPr lang="en-US" sz="1800" kern="0" dirty="0">
              <a:solidFill>
                <a:srgbClr val="3F4040"/>
              </a:solidFill>
              <a:cs typeface="Arial"/>
            </a:endParaRPr>
          </a:p>
          <a:p>
            <a:pPr marL="342900" indent="-342900">
              <a:buClr>
                <a:schemeClr val="accent2"/>
              </a:buClr>
              <a:buSzPct val="100000"/>
              <a:buFont typeface="+mj-lt"/>
              <a:buAutoNum type="arabicParenR"/>
            </a:pPr>
            <a:r>
              <a:rPr lang="en-US" sz="1800" kern="0" dirty="0">
                <a:solidFill>
                  <a:srgbClr val="3F4040"/>
                </a:solidFill>
              </a:rPr>
              <a:t>Sealed Contacts (Not Pictured)</a:t>
            </a:r>
            <a:endParaRPr lang="en-US" sz="1800" kern="0" dirty="0"/>
          </a:p>
          <a:p>
            <a:pPr marL="342900" indent="-342900">
              <a:buClr>
                <a:srgbClr val="004B8D"/>
              </a:buClr>
              <a:buFont typeface="+mj-lt"/>
              <a:buAutoNum type="arabicParenR"/>
            </a:pPr>
            <a:endParaRPr lang="en-US" sz="1800" kern="0">
              <a:solidFill>
                <a:srgbClr val="3F4040"/>
              </a:solidFill>
            </a:endParaRPr>
          </a:p>
          <a:p>
            <a:pPr marL="342900" indent="-342900">
              <a:buClr>
                <a:srgbClr val="004B8D"/>
              </a:buClr>
              <a:buFont typeface="+mj-lt"/>
              <a:buAutoNum type="arabicParenR"/>
            </a:pPr>
            <a:endParaRPr lang="en-US" sz="1800" kern="0"/>
          </a:p>
        </p:txBody>
      </p:sp>
      <p:sp>
        <p:nvSpPr>
          <p:cNvPr id="80" name="TextBox 79">
            <a:extLst>
              <a:ext uri="{FF2B5EF4-FFF2-40B4-BE49-F238E27FC236}">
                <a16:creationId xmlns:a16="http://schemas.microsoft.com/office/drawing/2014/main" id="{0FF6EDE1-5011-46A4-9FF1-07FAD67BEE51}"/>
              </a:ext>
            </a:extLst>
          </p:cNvPr>
          <p:cNvSpPr txBox="1"/>
          <p:nvPr/>
        </p:nvSpPr>
        <p:spPr bwMode="auto">
          <a:xfrm>
            <a:off x="5951415" y="5575181"/>
            <a:ext cx="2283246" cy="276999"/>
          </a:xfrm>
          <a:prstGeom prst="rect">
            <a:avLst/>
          </a:prstGeom>
          <a:noFill/>
          <a:ln w="9525">
            <a:noFill/>
            <a:miter lim="800000"/>
            <a:headEnd/>
            <a:tailEnd/>
          </a:ln>
        </p:spPr>
        <p:txBody>
          <a:bodyPr wrap="square">
            <a:spAutoFit/>
          </a:bodyPr>
          <a:lstStyle/>
          <a:p>
            <a:pPr algn="ctr">
              <a:lnSpc>
                <a:spcPct val="105000"/>
              </a:lnSpc>
            </a:pPr>
            <a:r>
              <a:rPr lang="en-US" sz="1200" b="1" i="1"/>
              <a:t>49M11-843</a:t>
            </a:r>
          </a:p>
        </p:txBody>
      </p:sp>
      <p:pic>
        <p:nvPicPr>
          <p:cNvPr id="6" name="Picture 5" descr="A picture containing text, electronics, parking, control panel&#10;&#10;Description automatically generated">
            <a:extLst>
              <a:ext uri="{FF2B5EF4-FFF2-40B4-BE49-F238E27FC236}">
                <a16:creationId xmlns:a16="http://schemas.microsoft.com/office/drawing/2014/main" id="{C4398921-B19A-4055-9BB7-D5E41057A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411" y="1397736"/>
            <a:ext cx="2881641" cy="4062528"/>
          </a:xfrm>
          <a:prstGeom prst="rect">
            <a:avLst/>
          </a:prstGeom>
        </p:spPr>
      </p:pic>
      <p:sp>
        <p:nvSpPr>
          <p:cNvPr id="82" name="Oval 81">
            <a:extLst>
              <a:ext uri="{FF2B5EF4-FFF2-40B4-BE49-F238E27FC236}">
                <a16:creationId xmlns:a16="http://schemas.microsoft.com/office/drawing/2014/main" id="{30E2CCBF-1828-40BC-A20A-B7A5CF185C21}"/>
              </a:ext>
            </a:extLst>
          </p:cNvPr>
          <p:cNvSpPr/>
          <p:nvPr/>
        </p:nvSpPr>
        <p:spPr bwMode="auto">
          <a:xfrm>
            <a:off x="7317668" y="311519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83" name="Oval 82">
            <a:extLst>
              <a:ext uri="{FF2B5EF4-FFF2-40B4-BE49-F238E27FC236}">
                <a16:creationId xmlns:a16="http://schemas.microsoft.com/office/drawing/2014/main" id="{B45999F6-C63C-4FF5-9A32-AA97B1D8D548}"/>
              </a:ext>
            </a:extLst>
          </p:cNvPr>
          <p:cNvSpPr/>
          <p:nvPr/>
        </p:nvSpPr>
        <p:spPr bwMode="auto">
          <a:xfrm>
            <a:off x="5887333" y="297077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84" name="Oval 83">
            <a:extLst>
              <a:ext uri="{FF2B5EF4-FFF2-40B4-BE49-F238E27FC236}">
                <a16:creationId xmlns:a16="http://schemas.microsoft.com/office/drawing/2014/main" id="{54B62DB9-7DF2-4F50-8008-2DA1D58D8160}"/>
              </a:ext>
            </a:extLst>
          </p:cNvPr>
          <p:cNvSpPr/>
          <p:nvPr/>
        </p:nvSpPr>
        <p:spPr bwMode="auto">
          <a:xfrm>
            <a:off x="6364877" y="340844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85" name="Oval 84">
            <a:extLst>
              <a:ext uri="{FF2B5EF4-FFF2-40B4-BE49-F238E27FC236}">
                <a16:creationId xmlns:a16="http://schemas.microsoft.com/office/drawing/2014/main" id="{016BE32A-C04F-4F5A-9DF5-B6B25EF219B9}"/>
              </a:ext>
            </a:extLst>
          </p:cNvPr>
          <p:cNvSpPr/>
          <p:nvPr/>
        </p:nvSpPr>
        <p:spPr bwMode="auto">
          <a:xfrm>
            <a:off x="5657320" y="154562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86" name="Oval 85">
            <a:extLst>
              <a:ext uri="{FF2B5EF4-FFF2-40B4-BE49-F238E27FC236}">
                <a16:creationId xmlns:a16="http://schemas.microsoft.com/office/drawing/2014/main" id="{24A3C988-5CD0-4B96-9D3D-3932608E9431}"/>
              </a:ext>
            </a:extLst>
          </p:cNvPr>
          <p:cNvSpPr/>
          <p:nvPr/>
        </p:nvSpPr>
        <p:spPr bwMode="auto">
          <a:xfrm>
            <a:off x="6696851" y="340844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87" name="Oval 86">
            <a:extLst>
              <a:ext uri="{FF2B5EF4-FFF2-40B4-BE49-F238E27FC236}">
                <a16:creationId xmlns:a16="http://schemas.microsoft.com/office/drawing/2014/main" id="{318F2187-9232-424A-9EB4-873217D92B10}"/>
              </a:ext>
            </a:extLst>
          </p:cNvPr>
          <p:cNvSpPr/>
          <p:nvPr/>
        </p:nvSpPr>
        <p:spPr bwMode="auto">
          <a:xfrm>
            <a:off x="7213106" y="414647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8</a:t>
            </a:r>
          </a:p>
        </p:txBody>
      </p:sp>
      <p:sp>
        <p:nvSpPr>
          <p:cNvPr id="88" name="Oval 87">
            <a:extLst>
              <a:ext uri="{FF2B5EF4-FFF2-40B4-BE49-F238E27FC236}">
                <a16:creationId xmlns:a16="http://schemas.microsoft.com/office/drawing/2014/main" id="{B7E25C96-090D-477C-99D2-EFA6A01E230F}"/>
              </a:ext>
            </a:extLst>
          </p:cNvPr>
          <p:cNvSpPr/>
          <p:nvPr/>
        </p:nvSpPr>
        <p:spPr bwMode="auto">
          <a:xfrm>
            <a:off x="5946161" y="421551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89" name="Oval 88">
            <a:extLst>
              <a:ext uri="{FF2B5EF4-FFF2-40B4-BE49-F238E27FC236}">
                <a16:creationId xmlns:a16="http://schemas.microsoft.com/office/drawing/2014/main" id="{E55F7056-C1AD-487A-AA90-20CF75E1B719}"/>
              </a:ext>
            </a:extLst>
          </p:cNvPr>
          <p:cNvSpPr/>
          <p:nvPr/>
        </p:nvSpPr>
        <p:spPr bwMode="auto">
          <a:xfrm>
            <a:off x="7181519" y="465895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7</a:t>
            </a:r>
          </a:p>
        </p:txBody>
      </p:sp>
    </p:spTree>
    <p:extLst>
      <p:ext uri="{BB962C8B-B14F-4D97-AF65-F5344CB8AC3E}">
        <p14:creationId xmlns:p14="http://schemas.microsoft.com/office/powerpoint/2010/main" val="27507946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191" y="123986"/>
            <a:ext cx="8356600" cy="951665"/>
          </a:xfrm>
        </p:spPr>
        <p:txBody>
          <a:bodyPr/>
          <a:lstStyle/>
          <a:p>
            <a:r>
              <a:rPr lang="en-US" sz="2400" b="1"/>
              <a:t>Installation – Step 1</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20904"/>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1</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2264" y="1545530"/>
            <a:ext cx="5232915" cy="1235595"/>
          </a:xfrm>
          <a:prstGeom prst="rect">
            <a:avLst/>
          </a:prstGeom>
          <a:noFill/>
          <a:ln w="9525">
            <a:noFill/>
            <a:miter lim="800000"/>
            <a:headEnd/>
            <a:tailEnd/>
          </a:ln>
        </p:spPr>
        <p:txBody>
          <a:bodyPr wrap="square" lIns="91440" tIns="45720" rIns="91440" bIns="45720" rtlCol="0" anchor="t">
            <a:spAutoFit/>
          </a:bodyPr>
          <a:lstStyle/>
          <a:p>
            <a:pPr marL="285750" indent="-285750" eaLnBrk="0" hangingPunct="0">
              <a:lnSpc>
                <a:spcPct val="105000"/>
              </a:lnSpc>
              <a:buFont typeface="Arial"/>
              <a:buChar char="•"/>
            </a:pPr>
            <a:r>
              <a:rPr lang="en-US" b="1" dirty="0"/>
              <a:t>Turn off the power to the condensing unit</a:t>
            </a:r>
            <a:endParaRPr lang="en-US" dirty="0"/>
          </a:p>
          <a:p>
            <a:pPr marL="285750" indent="-285750">
              <a:lnSpc>
                <a:spcPct val="105000"/>
              </a:lnSpc>
              <a:buFont typeface="Arial"/>
              <a:buChar char="•"/>
            </a:pPr>
            <a:r>
              <a:rPr lang="en-US" b="1" dirty="0"/>
              <a:t>Disconnect the power coming from the indoor unit</a:t>
            </a:r>
            <a:endParaRPr lang="en-US">
              <a:cs typeface="Arial"/>
            </a:endParaRPr>
          </a:p>
          <a:p>
            <a:pPr marL="285750" indent="-285750">
              <a:lnSpc>
                <a:spcPct val="105000"/>
              </a:lnSpc>
              <a:buFont typeface="Arial"/>
              <a:buChar char="•"/>
            </a:pPr>
            <a:r>
              <a:rPr lang="en-US" b="1" dirty="0"/>
              <a:t>Remove the access panels</a:t>
            </a:r>
            <a:endParaRPr lang="en-US" dirty="0">
              <a:cs typeface="Arial"/>
            </a:endParaRPr>
          </a:p>
        </p:txBody>
      </p:sp>
      <p:pic>
        <p:nvPicPr>
          <p:cNvPr id="5" name="Picture 4">
            <a:extLst>
              <a:ext uri="{FF2B5EF4-FFF2-40B4-BE49-F238E27FC236}">
                <a16:creationId xmlns:a16="http://schemas.microsoft.com/office/drawing/2014/main" id="{64CFD12F-05DB-479E-B4F4-9D6CDB4CEDFC}"/>
              </a:ext>
            </a:extLst>
          </p:cNvPr>
          <p:cNvPicPr>
            <a:picLocks noChangeAspect="1"/>
          </p:cNvPicPr>
          <p:nvPr/>
        </p:nvPicPr>
        <p:blipFill rotWithShape="1">
          <a:blip r:embed="rId2">
            <a:extLst>
              <a:ext uri="{28A0092B-C50C-407E-A947-70E740481C1C}">
                <a14:useLocalDpi xmlns:a14="http://schemas.microsoft.com/office/drawing/2010/main" val="0"/>
              </a:ext>
            </a:extLst>
          </a:blip>
          <a:srcRect l="2600" r="11468"/>
          <a:stretch/>
        </p:blipFill>
        <p:spPr>
          <a:xfrm>
            <a:off x="1634580" y="3182702"/>
            <a:ext cx="3854158" cy="2496312"/>
          </a:xfrm>
          <a:prstGeom prst="rect">
            <a:avLst/>
          </a:prstGeom>
        </p:spPr>
      </p:pic>
    </p:spTree>
    <p:extLst>
      <p:ext uri="{BB962C8B-B14F-4D97-AF65-F5344CB8AC3E}">
        <p14:creationId xmlns:p14="http://schemas.microsoft.com/office/powerpoint/2010/main" val="1462463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2</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2</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23471" y="1543297"/>
            <a:ext cx="6258964" cy="944746"/>
          </a:xfrm>
          <a:prstGeom prst="rect">
            <a:avLst/>
          </a:prstGeom>
          <a:noFill/>
          <a:ln w="9525">
            <a:noFill/>
            <a:miter lim="800000"/>
            <a:headEnd/>
            <a:tailEnd/>
          </a:ln>
        </p:spPr>
        <p:txBody>
          <a:bodyPr wrap="square" rtlCol="0">
            <a:spAutoFit/>
          </a:bodyPr>
          <a:lstStyle/>
          <a:p>
            <a:pPr eaLnBrk="0" hangingPunct="0">
              <a:lnSpc>
                <a:spcPct val="105000"/>
              </a:lnSpc>
            </a:pPr>
            <a:r>
              <a:rPr lang="en-US" b="1"/>
              <a:t>Scan the QR on the package to download WR Mobile and check for the appropriate cross reference on the existing install.</a:t>
            </a:r>
          </a:p>
        </p:txBody>
      </p:sp>
      <p:pic>
        <p:nvPicPr>
          <p:cNvPr id="8" name="Picture 7" descr="Qr code&#10;&#10;Description automatically generated">
            <a:extLst>
              <a:ext uri="{FF2B5EF4-FFF2-40B4-BE49-F238E27FC236}">
                <a16:creationId xmlns:a16="http://schemas.microsoft.com/office/drawing/2014/main" id="{C2E62384-43FB-4A31-A9D4-5804C9BB5365}"/>
              </a:ext>
            </a:extLst>
          </p:cNvPr>
          <p:cNvPicPr>
            <a:picLocks noChangeAspect="1"/>
          </p:cNvPicPr>
          <p:nvPr/>
        </p:nvPicPr>
        <p:blipFill rotWithShape="1">
          <a:blip r:embed="rId2">
            <a:extLst>
              <a:ext uri="{28A0092B-C50C-407E-A947-70E740481C1C}">
                <a14:useLocalDpi xmlns:a14="http://schemas.microsoft.com/office/drawing/2010/main" val="0"/>
              </a:ext>
            </a:extLst>
          </a:blip>
          <a:srcRect l="16474" t="5947" r="1" b="5762"/>
          <a:stretch/>
        </p:blipFill>
        <p:spPr>
          <a:xfrm>
            <a:off x="1717836" y="2694963"/>
            <a:ext cx="5950701" cy="3848712"/>
          </a:xfrm>
          <a:prstGeom prst="rect">
            <a:avLst/>
          </a:prstGeom>
        </p:spPr>
      </p:pic>
    </p:spTree>
    <p:extLst>
      <p:ext uri="{BB962C8B-B14F-4D97-AF65-F5344CB8AC3E}">
        <p14:creationId xmlns:p14="http://schemas.microsoft.com/office/powerpoint/2010/main" val="30105480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3</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3</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0024" y="1556280"/>
            <a:ext cx="5232915" cy="653897"/>
          </a:xfrm>
          <a:prstGeom prst="rect">
            <a:avLst/>
          </a:prstGeom>
          <a:noFill/>
          <a:ln w="9525">
            <a:noFill/>
            <a:miter lim="800000"/>
            <a:headEnd/>
            <a:tailEnd/>
          </a:ln>
        </p:spPr>
        <p:txBody>
          <a:bodyPr wrap="square" rtlCol="0">
            <a:spAutoFit/>
          </a:bodyPr>
          <a:lstStyle/>
          <a:p>
            <a:pPr eaLnBrk="0" hangingPunct="0">
              <a:lnSpc>
                <a:spcPct val="105000"/>
              </a:lnSpc>
            </a:pPr>
            <a:r>
              <a:rPr lang="en-US" b="1"/>
              <a:t>Always a good idea to take a quick picture of the existing installation before disconnecting.</a:t>
            </a:r>
          </a:p>
        </p:txBody>
      </p:sp>
      <p:pic>
        <p:nvPicPr>
          <p:cNvPr id="11" name="Picture 10" descr="A picture containing person, indoor, hand&#10;&#10;Description automatically generated">
            <a:extLst>
              <a:ext uri="{FF2B5EF4-FFF2-40B4-BE49-F238E27FC236}">
                <a16:creationId xmlns:a16="http://schemas.microsoft.com/office/drawing/2014/main" id="{32BCB746-8891-41FA-9BD5-FF7085291DD8}"/>
              </a:ext>
            </a:extLst>
          </p:cNvPr>
          <p:cNvPicPr>
            <a:picLocks noChangeAspect="1"/>
          </p:cNvPicPr>
          <p:nvPr/>
        </p:nvPicPr>
        <p:blipFill rotWithShape="1">
          <a:blip r:embed="rId2">
            <a:extLst>
              <a:ext uri="{28A0092B-C50C-407E-A947-70E740481C1C}">
                <a14:useLocalDpi xmlns:a14="http://schemas.microsoft.com/office/drawing/2010/main" val="0"/>
              </a:ext>
            </a:extLst>
          </a:blip>
          <a:srcRect l="10671" r="22772" b="1660"/>
          <a:stretch/>
        </p:blipFill>
        <p:spPr>
          <a:xfrm>
            <a:off x="1717835" y="2694962"/>
            <a:ext cx="5950701" cy="3848711"/>
          </a:xfrm>
          <a:prstGeom prst="rect">
            <a:avLst/>
          </a:prstGeom>
        </p:spPr>
      </p:pic>
    </p:spTree>
    <p:extLst>
      <p:ext uri="{BB962C8B-B14F-4D97-AF65-F5344CB8AC3E}">
        <p14:creationId xmlns:p14="http://schemas.microsoft.com/office/powerpoint/2010/main" val="16174270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4</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4</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6748" y="1543296"/>
            <a:ext cx="5232915" cy="2821285"/>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b="1" dirty="0"/>
              <a:t>Remove the Wiring:</a:t>
            </a:r>
          </a:p>
          <a:p>
            <a:pPr eaLnBrk="0" hangingPunct="0">
              <a:lnSpc>
                <a:spcPct val="105000"/>
              </a:lnSpc>
            </a:pPr>
            <a:endParaRPr lang="en-US" sz="800" b="1"/>
          </a:p>
          <a:p>
            <a:pPr marL="342900" indent="-342900" eaLnBrk="0" hangingPunct="0">
              <a:lnSpc>
                <a:spcPct val="105000"/>
              </a:lnSpc>
              <a:buFont typeface="Arial" panose="020B0604020202020204" pitchFamily="34" charset="0"/>
              <a:buChar char="•"/>
            </a:pPr>
            <a:r>
              <a:rPr lang="en-US" sz="1600" b="1" dirty="0"/>
              <a:t>Remove 24v coil wires</a:t>
            </a:r>
            <a:endParaRPr lang="en-US" sz="1600" b="1" dirty="0">
              <a:cs typeface="Arial"/>
            </a:endParaRPr>
          </a:p>
          <a:p>
            <a:pPr marL="342900" indent="-342900" eaLnBrk="0" hangingPunct="0">
              <a:lnSpc>
                <a:spcPct val="105000"/>
              </a:lnSpc>
              <a:buFont typeface="Arial" panose="020B0604020202020204" pitchFamily="34" charset="0"/>
              <a:buChar char="•"/>
            </a:pPr>
            <a:r>
              <a:rPr lang="en-US" sz="1600" b="1" dirty="0"/>
              <a:t>Disconnect line voltage</a:t>
            </a:r>
            <a:endParaRPr lang="en-US" sz="1600" dirty="0">
              <a:cs typeface="Arial"/>
            </a:endParaRPr>
          </a:p>
          <a:p>
            <a:pPr marL="342900" indent="-342900">
              <a:lnSpc>
                <a:spcPct val="105000"/>
              </a:lnSpc>
              <a:buFont typeface="Arial" panose="020B0604020202020204" pitchFamily="34" charset="0"/>
              <a:buChar char="•"/>
            </a:pPr>
            <a:r>
              <a:rPr lang="en-US" sz="1600" b="1" dirty="0">
                <a:ea typeface="+mn-lt"/>
                <a:cs typeface="+mn-lt"/>
              </a:rPr>
              <a:t>Verify circuit on shunt leg</a:t>
            </a:r>
            <a:endParaRPr lang="en-US" dirty="0">
              <a:ea typeface="+mn-lt"/>
              <a:cs typeface="+mn-lt"/>
            </a:endParaRPr>
          </a:p>
          <a:p>
            <a:pPr marL="342900" indent="-342900" eaLnBrk="0" hangingPunct="0">
              <a:lnSpc>
                <a:spcPct val="105000"/>
              </a:lnSpc>
              <a:buFont typeface="Arial" panose="020B0604020202020204" pitchFamily="34" charset="0"/>
              <a:buChar char="•"/>
            </a:pPr>
            <a:r>
              <a:rPr lang="en-US" sz="1600" b="1" dirty="0"/>
              <a:t>Remove yellow and black wires from shunt and switch sides</a:t>
            </a:r>
            <a:endParaRPr lang="en-US" sz="1600" b="1" dirty="0">
              <a:cs typeface="Arial"/>
            </a:endParaRPr>
          </a:p>
          <a:p>
            <a:pPr marL="342900" indent="-342900" eaLnBrk="0" hangingPunct="0">
              <a:lnSpc>
                <a:spcPct val="105000"/>
              </a:lnSpc>
              <a:buFont typeface="Arial" panose="020B0604020202020204" pitchFamily="34" charset="0"/>
              <a:buChar char="•"/>
            </a:pPr>
            <a:r>
              <a:rPr lang="en-US" sz="1600" b="1" dirty="0"/>
              <a:t>Note the locations of the wires as you remove them, particularly the black wire with red tape connected to the line in switched side.</a:t>
            </a:r>
            <a:endParaRPr lang="en-US" sz="1600" b="1" dirty="0">
              <a:cs typeface="Arial"/>
            </a:endParaRPr>
          </a:p>
          <a:p>
            <a:pPr marL="342900" indent="-342900" eaLnBrk="0" hangingPunct="0">
              <a:lnSpc>
                <a:spcPct val="105000"/>
              </a:lnSpc>
              <a:buFont typeface="Arial" panose="020B0604020202020204" pitchFamily="34" charset="0"/>
              <a:buChar char="•"/>
            </a:pPr>
            <a:r>
              <a:rPr lang="en-US" sz="1600" b="1" dirty="0"/>
              <a:t>Remove the contactor</a:t>
            </a:r>
            <a:endParaRPr lang="en-US" sz="1600" b="1" dirty="0">
              <a:cs typeface="Arial"/>
            </a:endParaRPr>
          </a:p>
        </p:txBody>
      </p:sp>
      <p:pic>
        <p:nvPicPr>
          <p:cNvPr id="8" name="Picture 7" descr="A picture containing person, indoor&#10;&#10;Description automatically generated">
            <a:extLst>
              <a:ext uri="{FF2B5EF4-FFF2-40B4-BE49-F238E27FC236}">
                <a16:creationId xmlns:a16="http://schemas.microsoft.com/office/drawing/2014/main" id="{11F7F071-D32E-46C5-BA79-128CB5BF94D8}"/>
              </a:ext>
            </a:extLst>
          </p:cNvPr>
          <p:cNvPicPr>
            <a:picLocks noChangeAspect="1"/>
          </p:cNvPicPr>
          <p:nvPr/>
        </p:nvPicPr>
        <p:blipFill rotWithShape="1">
          <a:blip r:embed="rId2">
            <a:extLst>
              <a:ext uri="{28A0092B-C50C-407E-A947-70E740481C1C}">
                <a14:useLocalDpi xmlns:a14="http://schemas.microsoft.com/office/drawing/2010/main" val="0"/>
              </a:ext>
            </a:extLst>
          </a:blip>
          <a:srcRect l="3518" r="21416"/>
          <a:stretch/>
        </p:blipFill>
        <p:spPr>
          <a:xfrm>
            <a:off x="5362575" y="4331900"/>
            <a:ext cx="3387725" cy="2194207"/>
          </a:xfrm>
          <a:prstGeom prst="rect">
            <a:avLst/>
          </a:prstGeom>
        </p:spPr>
      </p:pic>
    </p:spTree>
    <p:extLst>
      <p:ext uri="{BB962C8B-B14F-4D97-AF65-F5344CB8AC3E}">
        <p14:creationId xmlns:p14="http://schemas.microsoft.com/office/powerpoint/2010/main" val="8570976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5</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5</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6748" y="1543297"/>
            <a:ext cx="6440499" cy="1235595"/>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b="1" dirty="0"/>
              <a:t>Select flat mounting location and then separate the housing, noting the base orientation before separating. You'll note that three screws are loose, and one is tightened when it comes from the factory.</a:t>
            </a:r>
          </a:p>
        </p:txBody>
      </p:sp>
      <p:pic>
        <p:nvPicPr>
          <p:cNvPr id="11" name="Picture 10">
            <a:extLst>
              <a:ext uri="{FF2B5EF4-FFF2-40B4-BE49-F238E27FC236}">
                <a16:creationId xmlns:a16="http://schemas.microsoft.com/office/drawing/2014/main" id="{BDA2A16A-643C-43BA-8BE6-97C3B1D39EE4}"/>
              </a:ext>
            </a:extLst>
          </p:cNvPr>
          <p:cNvPicPr>
            <a:picLocks noChangeAspect="1"/>
          </p:cNvPicPr>
          <p:nvPr/>
        </p:nvPicPr>
        <p:blipFill rotWithShape="1">
          <a:blip r:embed="rId2">
            <a:extLst>
              <a:ext uri="{28A0092B-C50C-407E-A947-70E740481C1C}">
                <a14:useLocalDpi xmlns:a14="http://schemas.microsoft.com/office/drawing/2010/main" val="0"/>
              </a:ext>
            </a:extLst>
          </a:blip>
          <a:srcRect l="4304" r="8452"/>
          <a:stretch/>
        </p:blipFill>
        <p:spPr>
          <a:xfrm>
            <a:off x="2097428" y="2935433"/>
            <a:ext cx="5571107" cy="3603837"/>
          </a:xfrm>
          <a:prstGeom prst="rect">
            <a:avLst/>
          </a:prstGeom>
        </p:spPr>
      </p:pic>
    </p:spTree>
    <p:extLst>
      <p:ext uri="{BB962C8B-B14F-4D97-AF65-F5344CB8AC3E}">
        <p14:creationId xmlns:p14="http://schemas.microsoft.com/office/powerpoint/2010/main" val="283927859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6</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6</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23471" y="1543297"/>
            <a:ext cx="6837188" cy="653897"/>
          </a:xfrm>
          <a:prstGeom prst="rect">
            <a:avLst/>
          </a:prstGeom>
          <a:noFill/>
          <a:ln w="9525">
            <a:noFill/>
            <a:miter lim="800000"/>
            <a:headEnd/>
            <a:tailEnd/>
          </a:ln>
        </p:spPr>
        <p:txBody>
          <a:bodyPr wrap="square" rtlCol="0">
            <a:spAutoFit/>
          </a:bodyPr>
          <a:lstStyle/>
          <a:p>
            <a:pPr eaLnBrk="0" hangingPunct="0">
              <a:lnSpc>
                <a:spcPct val="105000"/>
              </a:lnSpc>
            </a:pPr>
            <a:r>
              <a:rPr lang="en-US" b="1"/>
              <a:t>Attach mounting base to the control panel and then reattach the </a:t>
            </a:r>
            <a:r>
              <a:rPr lang="en-US" b="1" err="1"/>
              <a:t>SureSwitch</a:t>
            </a:r>
            <a:r>
              <a:rPr lang="en-US" sz="1800" b="1"/>
              <a:t>™</a:t>
            </a:r>
            <a:r>
              <a:rPr lang="en-US" b="1"/>
              <a:t> to the base with 4 included screws.</a:t>
            </a:r>
          </a:p>
        </p:txBody>
      </p:sp>
      <p:pic>
        <p:nvPicPr>
          <p:cNvPr id="9" name="Picture 8">
            <a:extLst>
              <a:ext uri="{FF2B5EF4-FFF2-40B4-BE49-F238E27FC236}">
                <a16:creationId xmlns:a16="http://schemas.microsoft.com/office/drawing/2014/main" id="{CCA88944-AD02-4522-BEE6-43902086110C}"/>
              </a:ext>
            </a:extLst>
          </p:cNvPr>
          <p:cNvPicPr>
            <a:picLocks noChangeAspect="1"/>
          </p:cNvPicPr>
          <p:nvPr/>
        </p:nvPicPr>
        <p:blipFill rotWithShape="1">
          <a:blip r:embed="rId2">
            <a:extLst>
              <a:ext uri="{28A0092B-C50C-407E-A947-70E740481C1C}">
                <a14:useLocalDpi xmlns:a14="http://schemas.microsoft.com/office/drawing/2010/main" val="0"/>
              </a:ext>
            </a:extLst>
          </a:blip>
          <a:srcRect l="5719" r="9857"/>
          <a:stretch/>
        </p:blipFill>
        <p:spPr>
          <a:xfrm>
            <a:off x="1717834" y="2690805"/>
            <a:ext cx="5961360" cy="3848463"/>
          </a:xfrm>
          <a:prstGeom prst="rect">
            <a:avLst/>
          </a:prstGeom>
        </p:spPr>
      </p:pic>
    </p:spTree>
    <p:extLst>
      <p:ext uri="{BB962C8B-B14F-4D97-AF65-F5344CB8AC3E}">
        <p14:creationId xmlns:p14="http://schemas.microsoft.com/office/powerpoint/2010/main" val="34012588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7</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7</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23470" y="1556744"/>
            <a:ext cx="6568247" cy="2952796"/>
          </a:xfrm>
          <a:prstGeom prst="rect">
            <a:avLst/>
          </a:prstGeom>
          <a:noFill/>
          <a:ln w="9525">
            <a:noFill/>
            <a:miter lim="800000"/>
            <a:headEnd/>
            <a:tailEnd/>
          </a:ln>
        </p:spPr>
        <p:txBody>
          <a:bodyPr wrap="square" rtlCol="0">
            <a:spAutoFit/>
          </a:bodyPr>
          <a:lstStyle/>
          <a:p>
            <a:pPr eaLnBrk="0" hangingPunct="0">
              <a:lnSpc>
                <a:spcPct val="105000"/>
              </a:lnSpc>
            </a:pPr>
            <a:r>
              <a:rPr lang="en-US" b="1"/>
              <a:t>Connect the wiring:</a:t>
            </a:r>
          </a:p>
          <a:p>
            <a:pPr eaLnBrk="0" hangingPunct="0">
              <a:lnSpc>
                <a:spcPct val="105000"/>
              </a:lnSpc>
            </a:pPr>
            <a:endParaRPr lang="en-US" sz="800" b="1"/>
          </a:p>
          <a:p>
            <a:pPr marL="342900" indent="-342900" eaLnBrk="0" hangingPunct="0">
              <a:lnSpc>
                <a:spcPct val="105000"/>
              </a:lnSpc>
              <a:buFont typeface="Arial" panose="020B0604020202020204" pitchFamily="34" charset="0"/>
              <a:buChar char="•"/>
            </a:pPr>
            <a:r>
              <a:rPr lang="en-US" sz="1600" b="1"/>
              <a:t>Remove label over contacts before beginning</a:t>
            </a:r>
          </a:p>
          <a:p>
            <a:pPr marL="342900" indent="-342900" eaLnBrk="0" hangingPunct="0">
              <a:lnSpc>
                <a:spcPct val="105000"/>
              </a:lnSpc>
              <a:buFont typeface="Arial" panose="020B0604020202020204" pitchFamily="34" charset="0"/>
              <a:buChar char="•"/>
            </a:pPr>
            <a:r>
              <a:rPr lang="en-US" sz="1600" b="1"/>
              <a:t>Attach line voltage to L1 and L2, torque to spec</a:t>
            </a:r>
          </a:p>
          <a:p>
            <a:pPr marL="342900" indent="-342900" eaLnBrk="0" hangingPunct="0">
              <a:lnSpc>
                <a:spcPct val="105000"/>
              </a:lnSpc>
              <a:buFont typeface="Arial" panose="020B0604020202020204" pitchFamily="34" charset="0"/>
              <a:buChar char="•"/>
            </a:pPr>
            <a:r>
              <a:rPr lang="en-US" sz="1600" b="1"/>
              <a:t>Install common and run wires, removing connectors if necessary, to T1 and T2, torque to spec</a:t>
            </a:r>
          </a:p>
          <a:p>
            <a:pPr marL="800100" lvl="1" indent="-342900" eaLnBrk="0" hangingPunct="0">
              <a:lnSpc>
                <a:spcPct val="105000"/>
              </a:lnSpc>
              <a:buFont typeface="Arial" panose="020B0604020202020204" pitchFamily="34" charset="0"/>
              <a:buChar char="‒"/>
            </a:pPr>
            <a:r>
              <a:rPr lang="en-US" sz="1400" b="1"/>
              <a:t>Yellow is T1 / Black is T2</a:t>
            </a:r>
          </a:p>
          <a:p>
            <a:pPr marL="800100" lvl="1" indent="-342900" eaLnBrk="0" hangingPunct="0">
              <a:lnSpc>
                <a:spcPct val="105000"/>
              </a:lnSpc>
              <a:buFont typeface="Arial" panose="020B0604020202020204" pitchFamily="34" charset="0"/>
              <a:buChar char="‒"/>
            </a:pPr>
            <a:r>
              <a:rPr lang="en-US" sz="1400" b="1"/>
              <a:t>Install remaining yellow wires to T1 shunt leg</a:t>
            </a:r>
          </a:p>
          <a:p>
            <a:pPr marL="342900" indent="-342900" eaLnBrk="0" hangingPunct="0">
              <a:lnSpc>
                <a:spcPct val="105000"/>
              </a:lnSpc>
              <a:buFont typeface="Arial" panose="020B0604020202020204" pitchFamily="34" charset="0"/>
              <a:buChar char="•"/>
            </a:pPr>
            <a:r>
              <a:rPr lang="en-US" sz="1600" b="1"/>
              <a:t>Attach black wire with red tape to L2</a:t>
            </a:r>
          </a:p>
          <a:p>
            <a:pPr marL="800100" lvl="1" indent="-342900" eaLnBrk="0" hangingPunct="0">
              <a:lnSpc>
                <a:spcPct val="105000"/>
              </a:lnSpc>
              <a:buFont typeface="Arial" panose="020B0604020202020204" pitchFamily="34" charset="0"/>
              <a:buChar char="‒"/>
            </a:pPr>
            <a:r>
              <a:rPr lang="en-US" sz="1400" b="1"/>
              <a:t>Install remaining black wires to T2</a:t>
            </a:r>
          </a:p>
          <a:p>
            <a:pPr marL="342900" indent="-342900" eaLnBrk="0" hangingPunct="0">
              <a:lnSpc>
                <a:spcPct val="105000"/>
              </a:lnSpc>
              <a:buFont typeface="Arial" panose="020B0604020202020204" pitchFamily="34" charset="0"/>
              <a:buChar char="•"/>
            </a:pPr>
            <a:r>
              <a:rPr lang="en-US" sz="1600" b="1"/>
              <a:t>Based on application, utilize spade terminals</a:t>
            </a:r>
          </a:p>
          <a:p>
            <a:pPr marL="800100" lvl="1" indent="-342900" eaLnBrk="0" hangingPunct="0">
              <a:lnSpc>
                <a:spcPct val="105000"/>
              </a:lnSpc>
              <a:buFont typeface="Arial" panose="020B0604020202020204" pitchFamily="34" charset="0"/>
              <a:buChar char="‒"/>
            </a:pPr>
            <a:r>
              <a:rPr lang="en-US" sz="1400" b="1"/>
              <a:t>(Here, 24v wires to Y and C, red cap stays on line spade terminal)</a:t>
            </a:r>
          </a:p>
        </p:txBody>
      </p:sp>
      <p:pic>
        <p:nvPicPr>
          <p:cNvPr id="8" name="Picture 7" descr="A picture containing electronics&#10;&#10;Description automatically generated">
            <a:extLst>
              <a:ext uri="{FF2B5EF4-FFF2-40B4-BE49-F238E27FC236}">
                <a16:creationId xmlns:a16="http://schemas.microsoft.com/office/drawing/2014/main" id="{16343B7E-A363-43AA-8409-7145C6C193B4}"/>
              </a:ext>
            </a:extLst>
          </p:cNvPr>
          <p:cNvPicPr>
            <a:picLocks noChangeAspect="1"/>
          </p:cNvPicPr>
          <p:nvPr/>
        </p:nvPicPr>
        <p:blipFill rotWithShape="1">
          <a:blip r:embed="rId2">
            <a:extLst>
              <a:ext uri="{28A0092B-C50C-407E-A947-70E740481C1C}">
                <a14:useLocalDpi xmlns:a14="http://schemas.microsoft.com/office/drawing/2010/main" val="0"/>
              </a:ext>
            </a:extLst>
          </a:blip>
          <a:srcRect l="9338" r="9193"/>
          <a:stretch/>
        </p:blipFill>
        <p:spPr>
          <a:xfrm>
            <a:off x="5764293" y="4649698"/>
            <a:ext cx="2986007" cy="1927670"/>
          </a:xfrm>
          <a:prstGeom prst="rect">
            <a:avLst/>
          </a:prstGeom>
        </p:spPr>
      </p:pic>
    </p:spTree>
    <p:extLst>
      <p:ext uri="{BB962C8B-B14F-4D97-AF65-F5344CB8AC3E}">
        <p14:creationId xmlns:p14="http://schemas.microsoft.com/office/powerpoint/2010/main" val="307822720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Additional Features and Benefits</a:t>
            </a:r>
            <a:endParaRPr lang="en-US" sz="2400"/>
          </a:p>
        </p:txBody>
      </p:sp>
      <p:pic>
        <p:nvPicPr>
          <p:cNvPr id="14" name="Picture 11" descr="ants33hu">
            <a:extLst>
              <a:ext uri="{FF2B5EF4-FFF2-40B4-BE49-F238E27FC236}">
                <a16:creationId xmlns:a16="http://schemas.microsoft.com/office/drawing/2014/main" id="{CF3B00BA-AF61-436B-8FB7-EDA9A5BEE38A}"/>
              </a:ext>
            </a:extLst>
          </p:cNvPr>
          <p:cNvPicPr>
            <a:picLocks noChangeAspect="1" noChangeArrowheads="1"/>
          </p:cNvPicPr>
          <p:nvPr/>
        </p:nvPicPr>
        <p:blipFill>
          <a:blip r:embed="rId3" cstate="print"/>
          <a:srcRect/>
          <a:stretch>
            <a:fillRect/>
          </a:stretch>
        </p:blipFill>
        <p:spPr bwMode="auto">
          <a:xfrm rot="16200000">
            <a:off x="747560" y="3779823"/>
            <a:ext cx="1515102" cy="2019623"/>
          </a:xfrm>
          <a:prstGeom prst="rect">
            <a:avLst/>
          </a:prstGeom>
          <a:noFill/>
          <a:ln w="9525">
            <a:noFill/>
            <a:miter lim="800000"/>
            <a:headEnd/>
            <a:tailEnd/>
          </a:ln>
        </p:spPr>
      </p:pic>
      <p:pic>
        <p:nvPicPr>
          <p:cNvPr id="15" name="Picture 14">
            <a:extLst>
              <a:ext uri="{FF2B5EF4-FFF2-40B4-BE49-F238E27FC236}">
                <a16:creationId xmlns:a16="http://schemas.microsoft.com/office/drawing/2014/main" id="{D174643E-EC27-43CB-A84C-57D360064F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46" t="9999" r="44233" b="34129"/>
          <a:stretch/>
        </p:blipFill>
        <p:spPr>
          <a:xfrm rot="5400000">
            <a:off x="3864995" y="3780973"/>
            <a:ext cx="1515103" cy="2019624"/>
          </a:xfrm>
          <a:prstGeom prst="rect">
            <a:avLst/>
          </a:prstGeom>
          <a:ln w="57150" cap="sq">
            <a:noFill/>
            <a:prstDash val="solid"/>
            <a:miter lim="800000"/>
          </a:ln>
          <a:effectLst/>
        </p:spPr>
      </p:pic>
      <p:sp>
        <p:nvSpPr>
          <p:cNvPr id="17" name="TextBox 16">
            <a:extLst>
              <a:ext uri="{FF2B5EF4-FFF2-40B4-BE49-F238E27FC236}">
                <a16:creationId xmlns:a16="http://schemas.microsoft.com/office/drawing/2014/main" id="{487DB14B-2F2C-4245-BCC0-A96F585D8E85}"/>
              </a:ext>
            </a:extLst>
          </p:cNvPr>
          <p:cNvSpPr txBox="1"/>
          <p:nvPr/>
        </p:nvSpPr>
        <p:spPr bwMode="auto">
          <a:xfrm>
            <a:off x="3577132" y="5562890"/>
            <a:ext cx="2191145"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Optical sensor monitors the arc and adjusts timing.</a:t>
            </a:r>
          </a:p>
        </p:txBody>
      </p:sp>
      <p:sp>
        <p:nvSpPr>
          <p:cNvPr id="18" name="TextBox 17">
            <a:extLst>
              <a:ext uri="{FF2B5EF4-FFF2-40B4-BE49-F238E27FC236}">
                <a16:creationId xmlns:a16="http://schemas.microsoft.com/office/drawing/2014/main" id="{5200BE4E-707B-47A7-8ACC-15AB1121B122}"/>
              </a:ext>
            </a:extLst>
          </p:cNvPr>
          <p:cNvSpPr txBox="1"/>
          <p:nvPr/>
        </p:nvSpPr>
        <p:spPr bwMode="auto">
          <a:xfrm>
            <a:off x="253456" y="5562890"/>
            <a:ext cx="2503309"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Open design allows for damage from fire ants, other insects.</a:t>
            </a:r>
          </a:p>
        </p:txBody>
      </p:sp>
      <p:sp>
        <p:nvSpPr>
          <p:cNvPr id="3" name="Rectangle 2">
            <a:extLst>
              <a:ext uri="{FF2B5EF4-FFF2-40B4-BE49-F238E27FC236}">
                <a16:creationId xmlns:a16="http://schemas.microsoft.com/office/drawing/2014/main" id="{3BF5F0F9-2741-49F0-82F9-97BD1AC9BD39}"/>
              </a:ext>
            </a:extLst>
          </p:cNvPr>
          <p:cNvSpPr/>
          <p:nvPr/>
        </p:nvSpPr>
        <p:spPr>
          <a:xfrm>
            <a:off x="-67333" y="1307351"/>
            <a:ext cx="8643774" cy="2010807"/>
          </a:xfrm>
          <a:prstGeom prst="rect">
            <a:avLst/>
          </a:prstGeom>
        </p:spPr>
        <p:txBody>
          <a:bodyPr wrap="square" lIns="91440" tIns="45720" rIns="91440" bIns="45720" anchor="t">
            <a:spAutoFit/>
          </a:bodyPr>
          <a:lstStyle/>
          <a:p>
            <a:pPr marL="742950" lvl="1" indent="-285750">
              <a:spcBef>
                <a:spcPts val="225"/>
              </a:spcBef>
              <a:spcAft>
                <a:spcPts val="225"/>
              </a:spcAft>
              <a:buClr>
                <a:schemeClr val="tx1"/>
              </a:buClr>
              <a:buFont typeface="Arial" panose="020B0604020202020204" pitchFamily="34" charset="0"/>
              <a:buChar char="•"/>
            </a:pPr>
            <a:r>
              <a:rPr lang="en-US" dirty="0"/>
              <a:t>Microprocessor operates a short cycle and random startup timer </a:t>
            </a:r>
            <a:endParaRPr lang="en-US"/>
          </a:p>
          <a:p>
            <a:pPr marL="742950" lvl="1" indent="-285750">
              <a:spcBef>
                <a:spcPts val="225"/>
              </a:spcBef>
              <a:spcAft>
                <a:spcPts val="225"/>
              </a:spcAft>
              <a:buClr>
                <a:schemeClr val="tx1"/>
              </a:buClr>
              <a:buFont typeface="Arial" panose="020B0604020202020204" pitchFamily="34" charset="0"/>
              <a:buChar char="•"/>
            </a:pPr>
            <a:r>
              <a:rPr lang="en-US" dirty="0"/>
              <a:t>Latching relay eliminates contactor chatter and hum</a:t>
            </a:r>
            <a:endParaRPr lang="en-US" dirty="0">
              <a:cs typeface="Arial"/>
            </a:endParaRPr>
          </a:p>
          <a:p>
            <a:pPr marL="742950" lvl="1" indent="-285750">
              <a:spcBef>
                <a:spcPts val="225"/>
              </a:spcBef>
              <a:spcAft>
                <a:spcPts val="225"/>
              </a:spcAft>
              <a:buClr>
                <a:schemeClr val="tx1"/>
              </a:buClr>
              <a:buFont typeface="Arial" panose="020B0604020202020204" pitchFamily="34" charset="0"/>
              <a:buChar char="•"/>
            </a:pPr>
            <a:r>
              <a:rPr lang="en-US" dirty="0"/>
              <a:t>Vibrant tri-color LED for operations check and troubleshooting</a:t>
            </a:r>
            <a:endParaRPr lang="en-US" dirty="0">
              <a:cs typeface="Arial"/>
            </a:endParaRPr>
          </a:p>
          <a:p>
            <a:pPr marL="742950" lvl="1" indent="-285750">
              <a:spcBef>
                <a:spcPts val="225"/>
              </a:spcBef>
              <a:spcAft>
                <a:spcPts val="225"/>
              </a:spcAft>
              <a:buClr>
                <a:schemeClr val="tx1"/>
              </a:buClr>
              <a:buFont typeface="Arial" panose="020B0604020202020204" pitchFamily="34" charset="0"/>
              <a:buChar char="•"/>
            </a:pPr>
            <a:r>
              <a:rPr lang="en-US" dirty="0"/>
              <a:t>Lifetime cycle counter for a fuller view into system life</a:t>
            </a:r>
            <a:endParaRPr lang="en-US" dirty="0">
              <a:cs typeface="Arial"/>
            </a:endParaRPr>
          </a:p>
          <a:p>
            <a:pPr marL="742950" lvl="1" indent="-285750">
              <a:spcBef>
                <a:spcPts val="225"/>
              </a:spcBef>
              <a:spcAft>
                <a:spcPts val="225"/>
              </a:spcAft>
              <a:buClr>
                <a:schemeClr val="tx1"/>
              </a:buClr>
              <a:buFont typeface="Arial" panose="020B0604020202020204" pitchFamily="34" charset="0"/>
              <a:buChar char="•"/>
            </a:pPr>
            <a:r>
              <a:rPr lang="en-US" dirty="0"/>
              <a:t>Compatible up to a 40 FLA rating / 5 Tons</a:t>
            </a:r>
            <a:endParaRPr lang="en-US" dirty="0">
              <a:cs typeface="Arial"/>
            </a:endParaRPr>
          </a:p>
          <a:p>
            <a:pPr marL="742950" lvl="1" indent="-285750">
              <a:spcBef>
                <a:spcPts val="225"/>
              </a:spcBef>
              <a:spcAft>
                <a:spcPts val="225"/>
              </a:spcAft>
              <a:buClr>
                <a:schemeClr val="tx1"/>
              </a:buClr>
              <a:buFont typeface="Arial" panose="020B0604020202020204" pitchFamily="34" charset="0"/>
              <a:buChar char="•"/>
            </a:pPr>
            <a:r>
              <a:rPr lang="en-US" dirty="0"/>
              <a:t>Coil terminals are separated with taller walls to prevent electrical shorts</a:t>
            </a:r>
            <a:endParaRPr lang="en-US" dirty="0">
              <a:cs typeface="Arial"/>
            </a:endParaRPr>
          </a:p>
        </p:txBody>
      </p:sp>
      <p:pic>
        <p:nvPicPr>
          <p:cNvPr id="12" name="Picture 25" descr="relay crop.JPG">
            <a:extLst>
              <a:ext uri="{FF2B5EF4-FFF2-40B4-BE49-F238E27FC236}">
                <a16:creationId xmlns:a16="http://schemas.microsoft.com/office/drawing/2014/main" id="{A5840921-55AD-4C37-8FAB-4D6C3FBF5B36}"/>
              </a:ext>
            </a:extLst>
          </p:cNvPr>
          <p:cNvPicPr>
            <a:picLocks noChangeAspect="1"/>
          </p:cNvPicPr>
          <p:nvPr/>
        </p:nvPicPr>
        <p:blipFill rotWithShape="1">
          <a:blip r:embed="rId5" cstate="print"/>
          <a:srcRect t="-1" r="12403" b="16396"/>
          <a:stretch/>
        </p:blipFill>
        <p:spPr bwMode="auto">
          <a:xfrm>
            <a:off x="6694276" y="4035545"/>
            <a:ext cx="2019625" cy="1515104"/>
          </a:xfrm>
          <a:prstGeom prst="rect">
            <a:avLst/>
          </a:prstGeom>
          <a:noFill/>
          <a:ln w="9525">
            <a:noFill/>
            <a:miter lim="800000"/>
            <a:headEnd/>
            <a:tailEnd/>
          </a:ln>
        </p:spPr>
      </p:pic>
      <p:sp>
        <p:nvSpPr>
          <p:cNvPr id="19" name="TextBox 18">
            <a:extLst>
              <a:ext uri="{FF2B5EF4-FFF2-40B4-BE49-F238E27FC236}">
                <a16:creationId xmlns:a16="http://schemas.microsoft.com/office/drawing/2014/main" id="{AB2F74D0-F007-4EA7-9FFD-FB10A62BDEE4}"/>
              </a:ext>
            </a:extLst>
          </p:cNvPr>
          <p:cNvSpPr txBox="1"/>
          <p:nvPr/>
        </p:nvSpPr>
        <p:spPr bwMode="auto">
          <a:xfrm>
            <a:off x="6588644" y="5562890"/>
            <a:ext cx="2191145"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Sealed to reduce damage from insects and debris.</a:t>
            </a:r>
          </a:p>
        </p:txBody>
      </p:sp>
    </p:spTree>
    <p:extLst>
      <p:ext uri="{BB962C8B-B14F-4D97-AF65-F5344CB8AC3E}">
        <p14:creationId xmlns:p14="http://schemas.microsoft.com/office/powerpoint/2010/main" val="8949816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8</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8</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03301" y="1532472"/>
            <a:ext cx="7646999" cy="653897"/>
          </a:xfrm>
          <a:prstGeom prst="rect">
            <a:avLst/>
          </a:prstGeom>
          <a:noFill/>
          <a:ln w="9525">
            <a:noFill/>
            <a:miter lim="800000"/>
            <a:headEnd/>
            <a:tailEnd/>
          </a:ln>
        </p:spPr>
        <p:txBody>
          <a:bodyPr wrap="square" rtlCol="0">
            <a:spAutoFit/>
          </a:bodyPr>
          <a:lstStyle/>
          <a:p>
            <a:pPr eaLnBrk="0" hangingPunct="0">
              <a:lnSpc>
                <a:spcPct val="105000"/>
              </a:lnSpc>
            </a:pPr>
            <a:r>
              <a:rPr lang="en-US" b="1"/>
              <a:t>For short cycle time delay and brownout protection, dipswitches are factory set to “on”. If desired, disable with a small screwdriver.</a:t>
            </a:r>
          </a:p>
        </p:txBody>
      </p:sp>
      <p:pic>
        <p:nvPicPr>
          <p:cNvPr id="8" name="Picture 7" descr="A picture containing timeline&#10;&#10;Description automatically generated">
            <a:extLst>
              <a:ext uri="{FF2B5EF4-FFF2-40B4-BE49-F238E27FC236}">
                <a16:creationId xmlns:a16="http://schemas.microsoft.com/office/drawing/2014/main" id="{2B4B531E-3901-4319-B465-424B5210715F}"/>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r="7037"/>
          <a:stretch/>
        </p:blipFill>
        <p:spPr>
          <a:xfrm>
            <a:off x="1717834" y="2690806"/>
            <a:ext cx="5961360" cy="3848462"/>
          </a:xfrm>
          <a:prstGeom prst="rect">
            <a:avLst/>
          </a:prstGeom>
        </p:spPr>
      </p:pic>
    </p:spTree>
    <p:extLst>
      <p:ext uri="{BB962C8B-B14F-4D97-AF65-F5344CB8AC3E}">
        <p14:creationId xmlns:p14="http://schemas.microsoft.com/office/powerpoint/2010/main" val="31353855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70A93A4-D876-44B9-9443-52AB015568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5" r="13417"/>
          <a:stretch/>
        </p:blipFill>
        <p:spPr>
          <a:xfrm>
            <a:off x="4281030" y="3622753"/>
            <a:ext cx="4469270" cy="2885448"/>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9</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a:solidFill>
                  <a:schemeClr val="bg1"/>
                </a:solidFill>
              </a:rPr>
              <a:t>9</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0024" y="1543297"/>
            <a:ext cx="5546270" cy="1588833"/>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b="1" dirty="0"/>
              <a:t>Test your work:</a:t>
            </a:r>
          </a:p>
          <a:p>
            <a:pPr eaLnBrk="0" hangingPunct="0">
              <a:lnSpc>
                <a:spcPct val="105000"/>
              </a:lnSpc>
            </a:pPr>
            <a:endParaRPr lang="en-US" sz="800" b="1"/>
          </a:p>
          <a:p>
            <a:pPr marL="342900" indent="-342900" eaLnBrk="0" hangingPunct="0">
              <a:lnSpc>
                <a:spcPct val="105000"/>
              </a:lnSpc>
              <a:buFont typeface="Arial" panose="020B0604020202020204" pitchFamily="34" charset="0"/>
              <a:buChar char="•"/>
            </a:pPr>
            <a:r>
              <a:rPr lang="en-US" sz="1600" b="1" dirty="0"/>
              <a:t>Turn on the power to the condensing unit</a:t>
            </a:r>
            <a:endParaRPr lang="en-US" sz="1600" b="1" dirty="0">
              <a:cs typeface="Arial"/>
            </a:endParaRPr>
          </a:p>
          <a:p>
            <a:pPr marL="342900" indent="-342900" eaLnBrk="0" hangingPunct="0">
              <a:lnSpc>
                <a:spcPct val="105000"/>
              </a:lnSpc>
              <a:buFont typeface="Arial" panose="020B0604020202020204" pitchFamily="34" charset="0"/>
              <a:buChar char="•"/>
            </a:pPr>
            <a:r>
              <a:rPr lang="en-US" sz="1600" b="1" dirty="0"/>
              <a:t>Turn on the low voltage from the indoor unit</a:t>
            </a:r>
            <a:endParaRPr lang="en-US" sz="1600" b="1" dirty="0">
              <a:cs typeface="Arial"/>
            </a:endParaRPr>
          </a:p>
          <a:p>
            <a:pPr marL="800100" lvl="1" indent="-342900" eaLnBrk="0" hangingPunct="0">
              <a:lnSpc>
                <a:spcPct val="105000"/>
              </a:lnSpc>
              <a:buFont typeface="Arial" panose="020B0604020202020204" pitchFamily="34" charset="0"/>
              <a:buChar char="‒"/>
            </a:pPr>
            <a:r>
              <a:rPr lang="en-US" sz="1400" b="1" dirty="0">
                <a:solidFill>
                  <a:schemeClr val="accent2"/>
                </a:solidFill>
              </a:rPr>
              <a:t>Green</a:t>
            </a:r>
            <a:r>
              <a:rPr lang="en-US" sz="1400" b="1" dirty="0"/>
              <a:t> LED will flash slow indicating stand-by mode</a:t>
            </a:r>
            <a:endParaRPr lang="en-US" sz="1400" b="1" dirty="0">
              <a:cs typeface="Arial"/>
            </a:endParaRPr>
          </a:p>
          <a:p>
            <a:pPr marL="342900" indent="-342900" eaLnBrk="0" hangingPunct="0">
              <a:lnSpc>
                <a:spcPct val="105000"/>
              </a:lnSpc>
              <a:buFont typeface="Arial" panose="020B0604020202020204" pitchFamily="34" charset="0"/>
              <a:buChar char="•"/>
            </a:pPr>
            <a:endParaRPr lang="en-US" sz="2000" b="1"/>
          </a:p>
        </p:txBody>
      </p:sp>
    </p:spTree>
    <p:extLst>
      <p:ext uri="{BB962C8B-B14F-4D97-AF65-F5344CB8AC3E}">
        <p14:creationId xmlns:p14="http://schemas.microsoft.com/office/powerpoint/2010/main" val="9504351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10</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13324" y="1547744"/>
            <a:ext cx="6836889" cy="2364430"/>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b="1" dirty="0"/>
              <a:t>Test your work:</a:t>
            </a:r>
          </a:p>
          <a:p>
            <a:pPr eaLnBrk="0" hangingPunct="0">
              <a:lnSpc>
                <a:spcPct val="105000"/>
              </a:lnSpc>
            </a:pPr>
            <a:endParaRPr lang="en-US" sz="800" b="1"/>
          </a:p>
          <a:p>
            <a:pPr marL="342900" indent="-342900" eaLnBrk="0" hangingPunct="0">
              <a:lnSpc>
                <a:spcPct val="105000"/>
              </a:lnSpc>
              <a:buFont typeface="Arial" panose="020B0604020202020204" pitchFamily="34" charset="0"/>
              <a:buChar char="•"/>
            </a:pPr>
            <a:r>
              <a:rPr lang="en-US" sz="1600" b="1"/>
              <a:t>Press the test button for one second to enter self-test </a:t>
            </a:r>
            <a:r>
              <a:rPr lang="en-US" sz="1600" b="1" dirty="0"/>
              <a:t>mode.</a:t>
            </a:r>
            <a:endParaRPr lang="en-US" sz="1600" b="1" dirty="0">
              <a:cs typeface="Arial"/>
            </a:endParaRPr>
          </a:p>
          <a:p>
            <a:pPr marL="342900" indent="-342900" eaLnBrk="0" hangingPunct="0">
              <a:lnSpc>
                <a:spcPct val="105000"/>
              </a:lnSpc>
              <a:buFont typeface="Arial" panose="020B0604020202020204" pitchFamily="34" charset="0"/>
              <a:buChar char="•"/>
            </a:pPr>
            <a:r>
              <a:rPr lang="en-US" sz="1600" b="1" dirty="0"/>
              <a:t>Initiate a call for cooling</a:t>
            </a:r>
            <a:endParaRPr lang="en-US" sz="1600" b="1" dirty="0">
              <a:cs typeface="Arial"/>
            </a:endParaRPr>
          </a:p>
          <a:p>
            <a:pPr marL="800100" lvl="1" indent="-342900" eaLnBrk="0" hangingPunct="0">
              <a:lnSpc>
                <a:spcPct val="105000"/>
              </a:lnSpc>
              <a:buFont typeface="Arial" panose="020B0604020202020204" pitchFamily="34" charset="0"/>
              <a:buChar char="‒"/>
            </a:pPr>
            <a:r>
              <a:rPr lang="en-US" sz="1400" b="1" dirty="0"/>
              <a:t>Rapid </a:t>
            </a:r>
            <a:r>
              <a:rPr lang="en-US" sz="1400" b="1" dirty="0">
                <a:solidFill>
                  <a:schemeClr val="accent2"/>
                </a:solidFill>
              </a:rPr>
              <a:t>Green</a:t>
            </a:r>
            <a:r>
              <a:rPr lang="en-US" sz="1400" b="1" dirty="0"/>
              <a:t> LED flash = short cycle delay</a:t>
            </a:r>
            <a:endParaRPr lang="en-US" sz="1400" b="1" dirty="0">
              <a:cs typeface="Arial"/>
            </a:endParaRPr>
          </a:p>
          <a:p>
            <a:pPr marL="342900" indent="-342900" eaLnBrk="0" hangingPunct="0">
              <a:lnSpc>
                <a:spcPct val="105000"/>
              </a:lnSpc>
              <a:buFont typeface="Arial" panose="020B0604020202020204" pitchFamily="34" charset="0"/>
              <a:buChar char="•"/>
            </a:pPr>
            <a:r>
              <a:rPr lang="en-US" sz="1600" b="1"/>
              <a:t>Bypass short cycle delay by pressing Test for 1 </a:t>
            </a:r>
            <a:r>
              <a:rPr lang="en-US" sz="1600" b="1" dirty="0"/>
              <a:t>second</a:t>
            </a:r>
            <a:endParaRPr lang="en-US" sz="1600" b="1" dirty="0">
              <a:cs typeface="Arial"/>
            </a:endParaRPr>
          </a:p>
          <a:p>
            <a:pPr marL="800100" lvl="1" indent="-342900" eaLnBrk="0" hangingPunct="0">
              <a:lnSpc>
                <a:spcPct val="105000"/>
              </a:lnSpc>
              <a:buFont typeface="Arial" panose="020B0604020202020204" pitchFamily="34" charset="0"/>
              <a:buChar char="‒"/>
            </a:pPr>
            <a:r>
              <a:rPr lang="en-US" sz="1400" b="1" dirty="0"/>
              <a:t>Solid </a:t>
            </a:r>
            <a:r>
              <a:rPr lang="en-US" sz="1400" b="1" dirty="0">
                <a:solidFill>
                  <a:schemeClr val="accent2"/>
                </a:solidFill>
              </a:rPr>
              <a:t>Green</a:t>
            </a:r>
            <a:r>
              <a:rPr lang="en-US" sz="1400" b="1"/>
              <a:t> LED = normal operation</a:t>
            </a:r>
            <a:endParaRPr lang="en-US" sz="1400" b="1" dirty="0">
              <a:cs typeface="Arial"/>
            </a:endParaRPr>
          </a:p>
          <a:p>
            <a:pPr marL="342900" indent="-342900" eaLnBrk="0" hangingPunct="0">
              <a:lnSpc>
                <a:spcPct val="105000"/>
              </a:lnSpc>
              <a:buFont typeface="Arial" panose="020B0604020202020204" pitchFamily="34" charset="0"/>
              <a:buChar char="•"/>
            </a:pPr>
            <a:r>
              <a:rPr lang="en-US" sz="2000" b="1" dirty="0"/>
              <a:t>Terminate call for cooling</a:t>
            </a:r>
            <a:endParaRPr lang="en-US" sz="2000" b="1" dirty="0">
              <a:cs typeface="Arial"/>
            </a:endParaRPr>
          </a:p>
          <a:p>
            <a:pPr marL="342900" indent="-342900" eaLnBrk="0" hangingPunct="0">
              <a:lnSpc>
                <a:spcPct val="105000"/>
              </a:lnSpc>
              <a:buFont typeface="Arial" panose="020B0604020202020204" pitchFamily="34" charset="0"/>
              <a:buChar char="•"/>
            </a:pPr>
            <a:endParaRPr lang="en-US" sz="2000" b="1"/>
          </a:p>
        </p:txBody>
      </p:sp>
      <p:grpSp>
        <p:nvGrpSpPr>
          <p:cNvPr id="5" name="Group 4">
            <a:extLst>
              <a:ext uri="{FF2B5EF4-FFF2-40B4-BE49-F238E27FC236}">
                <a16:creationId xmlns:a16="http://schemas.microsoft.com/office/drawing/2014/main" id="{EC24A420-18C3-4206-9CC6-620624C452E8}"/>
              </a:ext>
            </a:extLst>
          </p:cNvPr>
          <p:cNvGrpSpPr/>
          <p:nvPr/>
        </p:nvGrpSpPr>
        <p:grpSpPr>
          <a:xfrm>
            <a:off x="272623" y="1434681"/>
            <a:ext cx="880782" cy="461665"/>
            <a:chOff x="272623" y="1434681"/>
            <a:chExt cx="880782" cy="461665"/>
          </a:xfrm>
        </p:grpSpPr>
        <p:sp>
          <p:nvSpPr>
            <p:cNvPr id="11" name="Oval 10">
              <a:extLst>
                <a:ext uri="{FF2B5EF4-FFF2-40B4-BE49-F238E27FC236}">
                  <a16:creationId xmlns:a16="http://schemas.microsoft.com/office/drawing/2014/main" id="{343F93B9-B151-49F6-888B-BCF9D6BDAF6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a:solidFill>
                  <a:schemeClr val="bg1"/>
                </a:solidFill>
              </a:endParaRPr>
            </a:p>
          </p:txBody>
        </p:sp>
        <p:sp>
          <p:nvSpPr>
            <p:cNvPr id="9" name="TextBox 8">
              <a:extLst>
                <a:ext uri="{FF2B5EF4-FFF2-40B4-BE49-F238E27FC236}">
                  <a16:creationId xmlns:a16="http://schemas.microsoft.com/office/drawing/2014/main" id="{66BAC704-4CCC-4662-A9C7-ED56CF0837FC}"/>
                </a:ext>
              </a:extLst>
            </p:cNvPr>
            <p:cNvSpPr txBox="1"/>
            <p:nvPr/>
          </p:nvSpPr>
          <p:spPr bwMode="auto">
            <a:xfrm>
              <a:off x="272623" y="1434681"/>
              <a:ext cx="880782" cy="46166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2400">
                  <a:solidFill>
                    <a:schemeClr val="bg1"/>
                  </a:solidFill>
                </a:rPr>
                <a:t>10</a:t>
              </a:r>
            </a:p>
          </p:txBody>
        </p:sp>
      </p:grpSp>
      <p:pic>
        <p:nvPicPr>
          <p:cNvPr id="15" name="Picture 14" descr="Graphical user interface&#10;&#10;Description automatically generated">
            <a:extLst>
              <a:ext uri="{FF2B5EF4-FFF2-40B4-BE49-F238E27FC236}">
                <a16:creationId xmlns:a16="http://schemas.microsoft.com/office/drawing/2014/main" id="{43998226-28A9-4E2C-ABC8-08A6801D0A99}"/>
              </a:ext>
            </a:extLst>
          </p:cNvPr>
          <p:cNvPicPr>
            <a:picLocks noChangeAspect="1"/>
          </p:cNvPicPr>
          <p:nvPr/>
        </p:nvPicPr>
        <p:blipFill rotWithShape="1">
          <a:blip r:embed="rId2">
            <a:extLst>
              <a:ext uri="{28A0092B-C50C-407E-A947-70E740481C1C}">
                <a14:useLocalDpi xmlns:a14="http://schemas.microsoft.com/office/drawing/2010/main" val="0"/>
              </a:ext>
            </a:extLst>
          </a:blip>
          <a:srcRect l="7870" r="16323"/>
          <a:stretch/>
        </p:blipFill>
        <p:spPr>
          <a:xfrm>
            <a:off x="4281030" y="3613666"/>
            <a:ext cx="4469270" cy="2887028"/>
          </a:xfrm>
          <a:prstGeom prst="rect">
            <a:avLst/>
          </a:prstGeom>
        </p:spPr>
      </p:pic>
    </p:spTree>
    <p:extLst>
      <p:ext uri="{BB962C8B-B14F-4D97-AF65-F5344CB8AC3E}">
        <p14:creationId xmlns:p14="http://schemas.microsoft.com/office/powerpoint/2010/main" val="15311599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 close, control panel&#10;&#10;Description automatically generated">
            <a:extLst>
              <a:ext uri="{FF2B5EF4-FFF2-40B4-BE49-F238E27FC236}">
                <a16:creationId xmlns:a16="http://schemas.microsoft.com/office/drawing/2014/main" id="{232BC5A5-F075-42AD-9DD3-A82FDFC60E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61"/>
          <a:stretch/>
        </p:blipFill>
        <p:spPr>
          <a:xfrm>
            <a:off x="4281030" y="3616306"/>
            <a:ext cx="4469269" cy="2891663"/>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11 </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03300" y="1536573"/>
            <a:ext cx="5781593" cy="1817292"/>
          </a:xfrm>
          <a:prstGeom prst="rect">
            <a:avLst/>
          </a:prstGeom>
          <a:noFill/>
          <a:ln w="9525">
            <a:noFill/>
            <a:miter lim="800000"/>
            <a:headEnd/>
            <a:tailEnd/>
          </a:ln>
        </p:spPr>
        <p:txBody>
          <a:bodyPr wrap="square" rtlCol="0">
            <a:spAutoFit/>
          </a:bodyPr>
          <a:lstStyle/>
          <a:p>
            <a:pPr eaLnBrk="0" hangingPunct="0">
              <a:lnSpc>
                <a:spcPct val="105000"/>
              </a:lnSpc>
            </a:pPr>
            <a:r>
              <a:rPr lang="en-US" b="1"/>
              <a:t>Lifetime Cycle Count</a:t>
            </a:r>
          </a:p>
          <a:p>
            <a:pPr eaLnBrk="0" hangingPunct="0">
              <a:lnSpc>
                <a:spcPct val="105000"/>
              </a:lnSpc>
            </a:pPr>
            <a:endParaRPr lang="en-US" sz="800" b="1"/>
          </a:p>
          <a:p>
            <a:pPr marL="342900" indent="-342900" eaLnBrk="0" hangingPunct="0">
              <a:lnSpc>
                <a:spcPct val="105000"/>
              </a:lnSpc>
              <a:buFont typeface="Arial" panose="020B0604020202020204" pitchFamily="34" charset="0"/>
              <a:buChar char="•"/>
            </a:pPr>
            <a:r>
              <a:rPr lang="en-US" sz="1600" b="1"/>
              <a:t>Press the count button for one second to view the total number of compressor cycles.</a:t>
            </a:r>
          </a:p>
          <a:p>
            <a:pPr marL="342900" indent="-342900" eaLnBrk="0" hangingPunct="0">
              <a:lnSpc>
                <a:spcPct val="105000"/>
              </a:lnSpc>
              <a:buFont typeface="Arial" panose="020B0604020202020204" pitchFamily="34" charset="0"/>
              <a:buChar char="•"/>
            </a:pPr>
            <a:r>
              <a:rPr lang="en-US" sz="1600" b="1"/>
              <a:t>If desired, reset the cycle count by pressing Test and Count for 2 seconds. LED will flash red and yellow.</a:t>
            </a:r>
          </a:p>
          <a:p>
            <a:pPr marL="342900" indent="-342900" eaLnBrk="0" hangingPunct="0">
              <a:lnSpc>
                <a:spcPct val="105000"/>
              </a:lnSpc>
              <a:buFont typeface="Arial" panose="020B0604020202020204" pitchFamily="34" charset="0"/>
              <a:buChar char="•"/>
            </a:pPr>
            <a:endParaRPr lang="en-US" b="1"/>
          </a:p>
        </p:txBody>
      </p:sp>
      <p:grpSp>
        <p:nvGrpSpPr>
          <p:cNvPr id="9" name="Group 8">
            <a:extLst>
              <a:ext uri="{FF2B5EF4-FFF2-40B4-BE49-F238E27FC236}">
                <a16:creationId xmlns:a16="http://schemas.microsoft.com/office/drawing/2014/main" id="{9417EAAC-28E0-4B88-95F5-D89E410A72EE}"/>
              </a:ext>
            </a:extLst>
          </p:cNvPr>
          <p:cNvGrpSpPr/>
          <p:nvPr/>
        </p:nvGrpSpPr>
        <p:grpSpPr>
          <a:xfrm>
            <a:off x="272623" y="1434681"/>
            <a:ext cx="880782" cy="461665"/>
            <a:chOff x="272623" y="1434681"/>
            <a:chExt cx="880782" cy="461665"/>
          </a:xfrm>
        </p:grpSpPr>
        <p:sp>
          <p:nvSpPr>
            <p:cNvPr id="11" name="Oval 10">
              <a:extLst>
                <a:ext uri="{FF2B5EF4-FFF2-40B4-BE49-F238E27FC236}">
                  <a16:creationId xmlns:a16="http://schemas.microsoft.com/office/drawing/2014/main" id="{8807AE1C-2638-4D4C-942E-F57823CDC28E}"/>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a:solidFill>
                  <a:schemeClr val="bg1"/>
                </a:solidFill>
              </a:endParaRPr>
            </a:p>
          </p:txBody>
        </p:sp>
        <p:sp>
          <p:nvSpPr>
            <p:cNvPr id="15" name="TextBox 14">
              <a:extLst>
                <a:ext uri="{FF2B5EF4-FFF2-40B4-BE49-F238E27FC236}">
                  <a16:creationId xmlns:a16="http://schemas.microsoft.com/office/drawing/2014/main" id="{971DC21A-64A9-43BB-8E24-0BDD88CE839F}"/>
                </a:ext>
              </a:extLst>
            </p:cNvPr>
            <p:cNvSpPr txBox="1"/>
            <p:nvPr/>
          </p:nvSpPr>
          <p:spPr bwMode="auto">
            <a:xfrm>
              <a:off x="272623" y="1434681"/>
              <a:ext cx="880782" cy="46166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2400">
                  <a:solidFill>
                    <a:schemeClr val="bg1"/>
                  </a:solidFill>
                </a:rPr>
                <a:t>11</a:t>
              </a:r>
            </a:p>
          </p:txBody>
        </p:sp>
      </p:grpSp>
    </p:spTree>
    <p:extLst>
      <p:ext uri="{BB962C8B-B14F-4D97-AF65-F5344CB8AC3E}">
        <p14:creationId xmlns:p14="http://schemas.microsoft.com/office/powerpoint/2010/main" val="14136137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etter&#10;&#10;Description automatically generated">
            <a:extLst>
              <a:ext uri="{FF2B5EF4-FFF2-40B4-BE49-F238E27FC236}">
                <a16:creationId xmlns:a16="http://schemas.microsoft.com/office/drawing/2014/main" id="{B9141F74-4B91-439C-861A-C8F3C8915DAA}"/>
              </a:ext>
            </a:extLst>
          </p:cNvPr>
          <p:cNvPicPr>
            <a:picLocks noChangeAspect="1"/>
          </p:cNvPicPr>
          <p:nvPr/>
        </p:nvPicPr>
        <p:blipFill rotWithShape="1">
          <a:blip r:embed="rId2">
            <a:extLst>
              <a:ext uri="{28A0092B-C50C-407E-A947-70E740481C1C}">
                <a14:useLocalDpi xmlns:a14="http://schemas.microsoft.com/office/drawing/2010/main" val="0"/>
              </a:ext>
            </a:extLst>
          </a:blip>
          <a:srcRect r="19681"/>
          <a:stretch/>
        </p:blipFill>
        <p:spPr>
          <a:xfrm>
            <a:off x="1701494" y="2677590"/>
            <a:ext cx="5977704" cy="3861678"/>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700" y="123986"/>
            <a:ext cx="8356600" cy="951665"/>
          </a:xfrm>
        </p:spPr>
        <p:txBody>
          <a:bodyPr/>
          <a:lstStyle/>
          <a:p>
            <a:r>
              <a:rPr lang="en-US" sz="2400" b="1"/>
              <a:t>Installation – Step 12 </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1126509" y="1539448"/>
            <a:ext cx="5546270" cy="944746"/>
          </a:xfrm>
          <a:prstGeom prst="rect">
            <a:avLst/>
          </a:prstGeom>
          <a:noFill/>
          <a:ln w="9525">
            <a:noFill/>
            <a:miter lim="800000"/>
            <a:headEnd/>
            <a:tailEnd/>
          </a:ln>
        </p:spPr>
        <p:txBody>
          <a:bodyPr wrap="square" rtlCol="0">
            <a:spAutoFit/>
          </a:bodyPr>
          <a:lstStyle/>
          <a:p>
            <a:pPr eaLnBrk="0" hangingPunct="0">
              <a:lnSpc>
                <a:spcPct val="105000"/>
              </a:lnSpc>
            </a:pPr>
            <a:r>
              <a:rPr lang="en-US" b="1"/>
              <a:t>Apply the control label inside the control box, reattach the access panel and you’re good to go.</a:t>
            </a:r>
          </a:p>
          <a:p>
            <a:pPr marL="342900" indent="-342900" eaLnBrk="0" hangingPunct="0">
              <a:lnSpc>
                <a:spcPct val="105000"/>
              </a:lnSpc>
              <a:buFont typeface="Arial" panose="020B0604020202020204" pitchFamily="34" charset="0"/>
              <a:buChar char="•"/>
            </a:pPr>
            <a:endParaRPr lang="en-US" b="1"/>
          </a:p>
        </p:txBody>
      </p:sp>
      <p:grpSp>
        <p:nvGrpSpPr>
          <p:cNvPr id="8" name="Group 7">
            <a:extLst>
              <a:ext uri="{FF2B5EF4-FFF2-40B4-BE49-F238E27FC236}">
                <a16:creationId xmlns:a16="http://schemas.microsoft.com/office/drawing/2014/main" id="{14BE674A-251B-477C-A80C-D9F711D0B362}"/>
              </a:ext>
            </a:extLst>
          </p:cNvPr>
          <p:cNvGrpSpPr/>
          <p:nvPr/>
        </p:nvGrpSpPr>
        <p:grpSpPr>
          <a:xfrm>
            <a:off x="272623" y="1434681"/>
            <a:ext cx="880782" cy="461665"/>
            <a:chOff x="272623" y="1434681"/>
            <a:chExt cx="880782" cy="461665"/>
          </a:xfrm>
        </p:grpSpPr>
        <p:sp>
          <p:nvSpPr>
            <p:cNvPr id="9" name="Oval 8">
              <a:extLst>
                <a:ext uri="{FF2B5EF4-FFF2-40B4-BE49-F238E27FC236}">
                  <a16:creationId xmlns:a16="http://schemas.microsoft.com/office/drawing/2014/main" id="{B90E11B8-6229-4898-BE56-B298F786CFAF}"/>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a:solidFill>
                  <a:schemeClr val="bg1"/>
                </a:solidFill>
              </a:endParaRPr>
            </a:p>
          </p:txBody>
        </p:sp>
        <p:sp>
          <p:nvSpPr>
            <p:cNvPr id="11" name="TextBox 10">
              <a:extLst>
                <a:ext uri="{FF2B5EF4-FFF2-40B4-BE49-F238E27FC236}">
                  <a16:creationId xmlns:a16="http://schemas.microsoft.com/office/drawing/2014/main" id="{6FBDE7C9-124C-4916-BB01-DB9562A227E1}"/>
                </a:ext>
              </a:extLst>
            </p:cNvPr>
            <p:cNvSpPr txBox="1"/>
            <p:nvPr/>
          </p:nvSpPr>
          <p:spPr bwMode="auto">
            <a:xfrm>
              <a:off x="272623" y="1434681"/>
              <a:ext cx="880782" cy="46166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2400">
                  <a:solidFill>
                    <a:schemeClr val="bg1"/>
                  </a:solidFill>
                </a:rPr>
                <a:t>12</a:t>
              </a:r>
            </a:p>
          </p:txBody>
        </p:sp>
      </p:grpSp>
    </p:spTree>
    <p:extLst>
      <p:ext uri="{BB962C8B-B14F-4D97-AF65-F5344CB8AC3E}">
        <p14:creationId xmlns:p14="http://schemas.microsoft.com/office/powerpoint/2010/main" val="32949676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FAF6F-CB7E-974D-A1AA-DD2C7075AF32}"/>
              </a:ext>
            </a:extLst>
          </p:cNvPr>
          <p:cNvSpPr>
            <a:spLocks noGrp="1"/>
          </p:cNvSpPr>
          <p:nvPr>
            <p:ph type="body" sz="quarter" idx="13"/>
          </p:nvPr>
        </p:nvSpPr>
        <p:spPr>
          <a:xfrm>
            <a:off x="382458" y="3505200"/>
            <a:ext cx="4652962" cy="1836690"/>
          </a:xfrm>
        </p:spPr>
        <p:txBody>
          <a:bodyPr/>
          <a:lstStyle/>
          <a:p>
            <a:r>
              <a:rPr lang="en-US"/>
              <a:t>Thank You</a:t>
            </a:r>
          </a:p>
        </p:txBody>
      </p:sp>
      <p:sp>
        <p:nvSpPr>
          <p:cNvPr id="3" name="Text Placeholder 2">
            <a:extLst>
              <a:ext uri="{FF2B5EF4-FFF2-40B4-BE49-F238E27FC236}">
                <a16:creationId xmlns:a16="http://schemas.microsoft.com/office/drawing/2014/main" id="{465224C0-1D8F-724C-B758-77D95B499945}"/>
              </a:ext>
            </a:extLst>
          </p:cNvPr>
          <p:cNvSpPr>
            <a:spLocks noGrp="1"/>
          </p:cNvSpPr>
          <p:nvPr>
            <p:ph type="body" sz="quarter" idx="14"/>
          </p:nvPr>
        </p:nvSpPr>
        <p:spPr>
          <a:xfrm>
            <a:off x="419659" y="5488765"/>
            <a:ext cx="2839835" cy="939023"/>
          </a:xfrm>
        </p:spPr>
        <p:txBody>
          <a:bodyPr/>
          <a:lstStyle/>
          <a:p>
            <a:r>
              <a:rPr lang="en-US" dirty="0"/>
              <a:t>49M11-843 </a:t>
            </a:r>
            <a:r>
              <a:rPr lang="en-US" dirty="0" err="1"/>
              <a:t>SureSwitch</a:t>
            </a:r>
            <a:r>
              <a:rPr lang="en-US" sz="1800" dirty="0"/>
              <a:t>™ </a:t>
            </a:r>
            <a:r>
              <a:rPr lang="en-US" dirty="0"/>
              <a:t>Multi-Volt Contactor</a:t>
            </a:r>
          </a:p>
        </p:txBody>
      </p:sp>
    </p:spTree>
    <p:extLst>
      <p:ext uri="{BB962C8B-B14F-4D97-AF65-F5344CB8AC3E}">
        <p14:creationId xmlns:p14="http://schemas.microsoft.com/office/powerpoint/2010/main" val="27173921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Why is It Better?</a:t>
            </a:r>
            <a:endParaRPr lang="en-US" sz="2400"/>
          </a:p>
        </p:txBody>
      </p:sp>
      <p:sp>
        <p:nvSpPr>
          <p:cNvPr id="3" name="Content Placeholder 2">
            <a:extLst>
              <a:ext uri="{FF2B5EF4-FFF2-40B4-BE49-F238E27FC236}">
                <a16:creationId xmlns:a16="http://schemas.microsoft.com/office/drawing/2014/main" id="{D831977F-5D56-6448-81D9-9079C3ED3324}"/>
              </a:ext>
            </a:extLst>
          </p:cNvPr>
          <p:cNvSpPr>
            <a:spLocks noGrp="1"/>
          </p:cNvSpPr>
          <p:nvPr>
            <p:ph sz="quarter" idx="15"/>
          </p:nvPr>
        </p:nvSpPr>
        <p:spPr>
          <a:xfrm>
            <a:off x="393192" y="1295143"/>
            <a:ext cx="4178808" cy="5132388"/>
          </a:xfrm>
        </p:spPr>
        <p:txBody>
          <a:bodyPr wrap="square" anchor="t">
            <a:normAutofit/>
          </a:bodyPr>
          <a:lstStyle/>
          <a:p>
            <a:pPr marL="0" indent="0">
              <a:buNone/>
            </a:pPr>
            <a:r>
              <a:rPr lang="en-US" dirty="0"/>
              <a:t>Increases system reliability and homeowner peace of mind.</a:t>
            </a:r>
          </a:p>
          <a:p>
            <a:pPr marL="0" indent="0">
              <a:buNone/>
            </a:pPr>
            <a:endParaRPr lang="en-US" sz="400" dirty="0"/>
          </a:p>
          <a:p>
            <a:r>
              <a:rPr lang="en-US" sz="1800" dirty="0"/>
              <a:t>5x Contactor life</a:t>
            </a:r>
            <a:endParaRPr lang="en-US" sz="1800" dirty="0">
              <a:cs typeface="Arial"/>
            </a:endParaRPr>
          </a:p>
          <a:p>
            <a:r>
              <a:rPr lang="en-US" sz="1800" dirty="0"/>
              <a:t>5 Year warranty</a:t>
            </a:r>
            <a:endParaRPr lang="en-US" sz="1800" dirty="0">
              <a:cs typeface="Arial"/>
            </a:endParaRPr>
          </a:p>
          <a:p>
            <a:r>
              <a:rPr lang="en-US" sz="1800" dirty="0"/>
              <a:t>Universal replacement</a:t>
            </a:r>
            <a:endParaRPr lang="en-US" sz="1800" dirty="0">
              <a:cs typeface="Arial"/>
            </a:endParaRPr>
          </a:p>
          <a:p>
            <a:r>
              <a:rPr lang="en-US" sz="1800" dirty="0"/>
              <a:t>Replaces 287+ parts</a:t>
            </a:r>
            <a:endParaRPr lang="en-US" sz="1800" dirty="0">
              <a:cs typeface="Arial"/>
            </a:endParaRPr>
          </a:p>
          <a:p>
            <a:r>
              <a:rPr lang="en-US" sz="1800" dirty="0"/>
              <a:t>Multi-Volt Contactor applicable to wider range of applications including AC, heat pump, refrigeration products with 24v, 120v, 208v, &amp; 240v coils. </a:t>
            </a:r>
            <a:endParaRPr lang="en-US" sz="1800" dirty="0">
              <a:cs typeface="Arial"/>
            </a:endParaRPr>
          </a:p>
          <a:p>
            <a:endParaRPr lang="en-US" dirty="0">
              <a:solidFill>
                <a:srgbClr val="FF0000"/>
              </a:solidFill>
            </a:endParaRPr>
          </a:p>
          <a:p>
            <a:endParaRPr lang="en-US" dirty="0"/>
          </a:p>
          <a:p>
            <a:pPr marL="0" indent="0">
              <a:buNone/>
            </a:pPr>
            <a:endParaRPr lang="en-US" dirty="0"/>
          </a:p>
        </p:txBody>
      </p:sp>
      <p:pic>
        <p:nvPicPr>
          <p:cNvPr id="5" name="Picture 4" descr="A picture containing text, electronics&#10;&#10;Description automatically generated">
            <a:extLst>
              <a:ext uri="{FF2B5EF4-FFF2-40B4-BE49-F238E27FC236}">
                <a16:creationId xmlns:a16="http://schemas.microsoft.com/office/drawing/2014/main" id="{72DA8B43-3D17-46E4-9DC1-6BDEA6412D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1455" y1="63203" x2="50637" y2="62839"/>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7376" t="31864" r="25249" b="32270"/>
          <a:stretch/>
        </p:blipFill>
        <p:spPr>
          <a:xfrm rot="5400000">
            <a:off x="6599965" y="1508127"/>
            <a:ext cx="2487767" cy="1790469"/>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61B4104E-5B15-4AB8-AA71-1D94D3BF6A14}"/>
              </a:ext>
            </a:extLst>
          </p:cNvPr>
          <p:cNvPicPr>
            <a:picLocks noChangeAspect="1"/>
          </p:cNvPicPr>
          <p:nvPr/>
        </p:nvPicPr>
        <p:blipFill rotWithShape="1">
          <a:blip r:embed="rId5">
            <a:extLst>
              <a:ext uri="{28A0092B-C50C-407E-A947-70E740481C1C}">
                <a14:useLocalDpi xmlns:a14="http://schemas.microsoft.com/office/drawing/2010/main" val="0"/>
              </a:ext>
            </a:extLst>
          </a:blip>
          <a:srcRect l="3518" r="21416"/>
          <a:stretch/>
        </p:blipFill>
        <p:spPr>
          <a:xfrm>
            <a:off x="5362575" y="4103300"/>
            <a:ext cx="3387725" cy="2194207"/>
          </a:xfrm>
          <a:prstGeom prst="rect">
            <a:avLst/>
          </a:prstGeom>
        </p:spPr>
      </p:pic>
    </p:spTree>
    <p:extLst>
      <p:ext uri="{BB962C8B-B14F-4D97-AF65-F5344CB8AC3E}">
        <p14:creationId xmlns:p14="http://schemas.microsoft.com/office/powerpoint/2010/main" val="28872717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E2597E8-0B94-41B2-A4BC-01A4298F68AC}"/>
              </a:ext>
            </a:extLst>
          </p:cNvPr>
          <p:cNvPicPr>
            <a:picLocks noChangeAspect="1"/>
          </p:cNvPicPr>
          <p:nvPr/>
        </p:nvPicPr>
        <p:blipFill>
          <a:blip r:embed="rId3"/>
          <a:stretch>
            <a:fillRect/>
          </a:stretch>
        </p:blipFill>
        <p:spPr>
          <a:xfrm>
            <a:off x="487080" y="1669665"/>
            <a:ext cx="4333600" cy="1959945"/>
          </a:xfrm>
          <a:prstGeom prst="rect">
            <a:avLst/>
          </a:prstGeom>
        </p:spPr>
      </p:pic>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Microprocessor Extends Contactor Life</a:t>
            </a:r>
            <a:endParaRPr lang="en-US" sz="2400"/>
          </a:p>
        </p:txBody>
      </p:sp>
      <p:sp>
        <p:nvSpPr>
          <p:cNvPr id="3" name="Content Placeholder 2">
            <a:extLst>
              <a:ext uri="{FF2B5EF4-FFF2-40B4-BE49-F238E27FC236}">
                <a16:creationId xmlns:a16="http://schemas.microsoft.com/office/drawing/2014/main" id="{D831977F-5D56-6448-81D9-9079C3ED3324}"/>
              </a:ext>
            </a:extLst>
          </p:cNvPr>
          <p:cNvSpPr>
            <a:spLocks noGrp="1"/>
          </p:cNvSpPr>
          <p:nvPr>
            <p:ph sz="quarter" idx="15"/>
          </p:nvPr>
        </p:nvSpPr>
        <p:spPr>
          <a:xfrm>
            <a:off x="409575" y="1304731"/>
            <a:ext cx="8356600" cy="895159"/>
          </a:xfrm>
        </p:spPr>
        <p:txBody>
          <a:bodyPr wrap="square" anchor="t">
            <a:normAutofit/>
          </a:bodyPr>
          <a:lstStyle/>
          <a:p>
            <a:pPr marL="0" indent="0">
              <a:buNone/>
            </a:pPr>
            <a:r>
              <a:rPr lang="en-US" sz="1800"/>
              <a:t>“Zero Cross” contact control switches without damaging current present.</a:t>
            </a:r>
          </a:p>
        </p:txBody>
      </p:sp>
      <p:grpSp>
        <p:nvGrpSpPr>
          <p:cNvPr id="12" name="Group 11">
            <a:extLst>
              <a:ext uri="{FF2B5EF4-FFF2-40B4-BE49-F238E27FC236}">
                <a16:creationId xmlns:a16="http://schemas.microsoft.com/office/drawing/2014/main" id="{C6F0AC4E-3903-48C6-B5DE-A8EF1460FAC9}"/>
              </a:ext>
            </a:extLst>
          </p:cNvPr>
          <p:cNvGrpSpPr/>
          <p:nvPr/>
        </p:nvGrpSpPr>
        <p:grpSpPr>
          <a:xfrm>
            <a:off x="409575" y="3433486"/>
            <a:ext cx="4284973" cy="2970768"/>
            <a:chOff x="409575" y="1825713"/>
            <a:chExt cx="4284973" cy="2970768"/>
          </a:xfrm>
        </p:grpSpPr>
        <p:sp>
          <p:nvSpPr>
            <p:cNvPr id="37" name="TextBox 36">
              <a:extLst>
                <a:ext uri="{FF2B5EF4-FFF2-40B4-BE49-F238E27FC236}">
                  <a16:creationId xmlns:a16="http://schemas.microsoft.com/office/drawing/2014/main" id="{EAD24A15-3B94-4D21-82E7-E5D60F2F5536}"/>
                </a:ext>
              </a:extLst>
            </p:cNvPr>
            <p:cNvSpPr txBox="1"/>
            <p:nvPr/>
          </p:nvSpPr>
          <p:spPr bwMode="auto">
            <a:xfrm>
              <a:off x="2709454" y="2397496"/>
              <a:ext cx="1985094" cy="2112566"/>
            </a:xfrm>
            <a:prstGeom prst="rect">
              <a:avLst/>
            </a:prstGeom>
            <a:noFill/>
            <a:ln w="9525">
              <a:noFill/>
              <a:miter lim="800000"/>
              <a:headEnd/>
              <a:tailEnd/>
            </a:ln>
          </p:spPr>
          <p:txBody>
            <a:bodyPr wrap="square" rtlCol="0">
              <a:spAutoFit/>
            </a:bodyPr>
            <a:lstStyle/>
            <a:p>
              <a:pPr eaLnBrk="0" hangingPunct="0">
                <a:lnSpc>
                  <a:spcPct val="105000"/>
                </a:lnSpc>
              </a:pPr>
              <a:r>
                <a:rPr lang="en-US" sz="1400" err="1"/>
                <a:t>SureSwitch</a:t>
              </a:r>
              <a:r>
                <a:rPr lang="en-US" sz="1400"/>
                <a:t>™ Sealed Relay with Optical Sensor plus unique opening and closing algorithms achieve consistent Zero Cross Switching. Contact shows no damage after 1M cycles</a:t>
              </a:r>
              <a:r>
                <a:rPr lang="en-US" sz="1200"/>
                <a:t>.</a:t>
              </a:r>
            </a:p>
          </p:txBody>
        </p:sp>
        <p:pic>
          <p:nvPicPr>
            <p:cNvPr id="38" name="Picture 37" descr="1M compressor relay contacts v2.jpg">
              <a:extLst>
                <a:ext uri="{FF2B5EF4-FFF2-40B4-BE49-F238E27FC236}">
                  <a16:creationId xmlns:a16="http://schemas.microsoft.com/office/drawing/2014/main" id="{4055C639-4AE0-41B8-B87D-09F73EE732B9}"/>
                </a:ext>
              </a:extLst>
            </p:cNvPr>
            <p:cNvPicPr>
              <a:picLocks noChangeAspect="1"/>
            </p:cNvPicPr>
            <p:nvPr/>
          </p:nvPicPr>
          <p:blipFill>
            <a:blip r:embed="rId4" cstate="print"/>
            <a:stretch>
              <a:fillRect/>
            </a:stretch>
          </p:blipFill>
          <p:spPr>
            <a:xfrm>
              <a:off x="495300" y="2477922"/>
              <a:ext cx="2111604" cy="2318559"/>
            </a:xfrm>
            <a:prstGeom prst="rect">
              <a:avLst/>
            </a:prstGeom>
          </p:spPr>
        </p:pic>
        <p:cxnSp>
          <p:nvCxnSpPr>
            <p:cNvPr id="11" name="Straight Connector 10">
              <a:extLst>
                <a:ext uri="{FF2B5EF4-FFF2-40B4-BE49-F238E27FC236}">
                  <a16:creationId xmlns:a16="http://schemas.microsoft.com/office/drawing/2014/main" id="{3D2F10D0-DB52-42E6-8D7F-6CB715BB137C}"/>
                </a:ext>
              </a:extLst>
            </p:cNvPr>
            <p:cNvCxnSpPr>
              <a:cxnSpLocks/>
            </p:cNvCxnSpPr>
            <p:nvPr/>
          </p:nvCxnSpPr>
          <p:spPr bwMode="auto">
            <a:xfrm>
              <a:off x="495300" y="2281499"/>
              <a:ext cx="400050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C251D770-208A-487E-8EB5-D57867F96AEC}"/>
                </a:ext>
              </a:extLst>
            </p:cNvPr>
            <p:cNvSpPr/>
            <p:nvPr/>
          </p:nvSpPr>
          <p:spPr>
            <a:xfrm>
              <a:off x="409575" y="1825713"/>
              <a:ext cx="1582484" cy="369332"/>
            </a:xfrm>
            <a:prstGeom prst="rect">
              <a:avLst/>
            </a:prstGeom>
          </p:spPr>
          <p:txBody>
            <a:bodyPr wrap="none">
              <a:spAutoFit/>
            </a:bodyPr>
            <a:lstStyle/>
            <a:p>
              <a:r>
                <a:rPr lang="en-US" err="1"/>
                <a:t>SureSwitch</a:t>
              </a:r>
              <a:r>
                <a:rPr lang="en-US" sz="1800"/>
                <a:t>™</a:t>
              </a:r>
              <a:endParaRPr lang="en-US"/>
            </a:p>
          </p:txBody>
        </p:sp>
      </p:grpSp>
      <p:grpSp>
        <p:nvGrpSpPr>
          <p:cNvPr id="10" name="Group 9">
            <a:extLst>
              <a:ext uri="{FF2B5EF4-FFF2-40B4-BE49-F238E27FC236}">
                <a16:creationId xmlns:a16="http://schemas.microsoft.com/office/drawing/2014/main" id="{2FB32066-F11A-48D2-A489-05FFD55A89A8}"/>
              </a:ext>
            </a:extLst>
          </p:cNvPr>
          <p:cNvGrpSpPr/>
          <p:nvPr/>
        </p:nvGrpSpPr>
        <p:grpSpPr>
          <a:xfrm>
            <a:off x="5004748" y="3429000"/>
            <a:ext cx="3865122" cy="2975253"/>
            <a:chOff x="5004748" y="1821227"/>
            <a:chExt cx="3865122" cy="2975253"/>
          </a:xfrm>
        </p:grpSpPr>
        <p:pic>
          <p:nvPicPr>
            <p:cNvPr id="36" name="Picture 6" descr="Contactor #14 - stand 2 @ 287k cycles">
              <a:extLst>
                <a:ext uri="{FF2B5EF4-FFF2-40B4-BE49-F238E27FC236}">
                  <a16:creationId xmlns:a16="http://schemas.microsoft.com/office/drawing/2014/main" id="{35C9C2B7-0181-4E02-89C5-39C3DEEF3C67}"/>
                </a:ext>
              </a:extLst>
            </p:cNvPr>
            <p:cNvPicPr>
              <a:picLocks noChangeAspect="1" noChangeArrowheads="1"/>
            </p:cNvPicPr>
            <p:nvPr/>
          </p:nvPicPr>
          <p:blipFill>
            <a:blip r:embed="rId5" cstate="print"/>
            <a:srcRect l="8696" t="6849" r="26087" b="13699"/>
            <a:stretch>
              <a:fillRect/>
            </a:stretch>
          </p:blipFill>
          <p:spPr bwMode="auto">
            <a:xfrm rot="10800000">
              <a:off x="5090474" y="2472816"/>
              <a:ext cx="1527142" cy="2323664"/>
            </a:xfrm>
            <a:prstGeom prst="rect">
              <a:avLst/>
            </a:prstGeom>
            <a:noFill/>
            <a:ln w="9525">
              <a:noFill/>
              <a:miter lim="800000"/>
              <a:headEnd/>
              <a:tailEnd/>
            </a:ln>
          </p:spPr>
        </p:pic>
        <p:sp>
          <p:nvSpPr>
            <p:cNvPr id="39" name="TextBox 38">
              <a:extLst>
                <a:ext uri="{FF2B5EF4-FFF2-40B4-BE49-F238E27FC236}">
                  <a16:creationId xmlns:a16="http://schemas.microsoft.com/office/drawing/2014/main" id="{DB06523B-960F-4C7D-8998-44E9AEB7798D}"/>
                </a:ext>
              </a:extLst>
            </p:cNvPr>
            <p:cNvSpPr txBox="1"/>
            <p:nvPr/>
          </p:nvSpPr>
          <p:spPr bwMode="auto">
            <a:xfrm>
              <a:off x="6758266" y="2394309"/>
              <a:ext cx="2111604" cy="2112566"/>
            </a:xfrm>
            <a:prstGeom prst="rect">
              <a:avLst/>
            </a:prstGeom>
            <a:noFill/>
            <a:ln w="9525">
              <a:noFill/>
              <a:miter lim="800000"/>
              <a:headEnd/>
              <a:tailEnd/>
            </a:ln>
          </p:spPr>
          <p:txBody>
            <a:bodyPr wrap="square" rtlCol="0">
              <a:spAutoFit/>
            </a:bodyPr>
            <a:lstStyle/>
            <a:p>
              <a:pPr eaLnBrk="0" hangingPunct="0">
                <a:lnSpc>
                  <a:spcPct val="105000"/>
                </a:lnSpc>
              </a:pPr>
              <a:r>
                <a:rPr lang="en-US" sz="1400"/>
                <a:t>Traditional contactors do not have microprocessor intelligence. They open and close at random, often in the “Arc Zone where damage occurs. Damage shown after 300K cycles.</a:t>
              </a:r>
            </a:p>
          </p:txBody>
        </p:sp>
        <p:cxnSp>
          <p:nvCxnSpPr>
            <p:cNvPr id="13" name="Straight Connector 12">
              <a:extLst>
                <a:ext uri="{FF2B5EF4-FFF2-40B4-BE49-F238E27FC236}">
                  <a16:creationId xmlns:a16="http://schemas.microsoft.com/office/drawing/2014/main" id="{3A9D8770-1D93-405F-B604-03DE20300474}"/>
                </a:ext>
              </a:extLst>
            </p:cNvPr>
            <p:cNvCxnSpPr>
              <a:cxnSpLocks/>
            </p:cNvCxnSpPr>
            <p:nvPr/>
          </p:nvCxnSpPr>
          <p:spPr bwMode="auto">
            <a:xfrm>
              <a:off x="5090473" y="2277013"/>
              <a:ext cx="3557211" cy="4486"/>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F4EA4CA1-1274-41F0-A70F-E11D0907701A}"/>
                </a:ext>
              </a:extLst>
            </p:cNvPr>
            <p:cNvSpPr/>
            <p:nvPr/>
          </p:nvSpPr>
          <p:spPr>
            <a:xfrm>
              <a:off x="5004748" y="1821227"/>
              <a:ext cx="3111730" cy="369332"/>
            </a:xfrm>
            <a:prstGeom prst="rect">
              <a:avLst/>
            </a:prstGeom>
          </p:spPr>
          <p:txBody>
            <a:bodyPr wrap="square">
              <a:spAutoFit/>
            </a:bodyPr>
            <a:lstStyle/>
            <a:p>
              <a:r>
                <a:rPr lang="en-US"/>
                <a:t>Traditional Contactors</a:t>
              </a:r>
            </a:p>
          </p:txBody>
        </p:sp>
      </p:grpSp>
      <p:pic>
        <p:nvPicPr>
          <p:cNvPr id="22" name="Picture 21">
            <a:extLst>
              <a:ext uri="{FF2B5EF4-FFF2-40B4-BE49-F238E27FC236}">
                <a16:creationId xmlns:a16="http://schemas.microsoft.com/office/drawing/2014/main" id="{ECC43A65-CF57-426C-94E6-7B1C58FE8524}"/>
              </a:ext>
            </a:extLst>
          </p:cNvPr>
          <p:cNvPicPr>
            <a:picLocks noChangeAspect="1"/>
          </p:cNvPicPr>
          <p:nvPr/>
        </p:nvPicPr>
        <p:blipFill rotWithShape="1">
          <a:blip r:embed="rId6">
            <a:extLst>
              <a:ext uri="{28A0092B-C50C-407E-A947-70E740481C1C}">
                <a14:useLocalDpi xmlns:a14="http://schemas.microsoft.com/office/drawing/2010/main" val="0"/>
              </a:ext>
            </a:extLst>
          </a:blip>
          <a:srcRect l="20820"/>
          <a:stretch/>
        </p:blipFill>
        <p:spPr>
          <a:xfrm>
            <a:off x="6110372" y="1855356"/>
            <a:ext cx="2537312" cy="1391658"/>
          </a:xfrm>
          <a:prstGeom prst="rect">
            <a:avLst/>
          </a:prstGeom>
        </p:spPr>
      </p:pic>
    </p:spTree>
    <p:extLst>
      <p:ext uri="{BB962C8B-B14F-4D97-AF65-F5344CB8AC3E}">
        <p14:creationId xmlns:p14="http://schemas.microsoft.com/office/powerpoint/2010/main" val="35695964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1294445"/>
            <a:ext cx="8340217" cy="5132388"/>
          </a:xfrm>
        </p:spPr>
        <p:txBody>
          <a:bodyPr wrap="square" anchor="t">
            <a:normAutofit/>
          </a:bodyPr>
          <a:lstStyle/>
          <a:p>
            <a:pPr marL="0" indent="0">
              <a:buNone/>
            </a:pPr>
            <a:r>
              <a:rPr lang="en-US"/>
              <a:t>Other “sealed contactors” do not offer protection against insect intrusion.</a:t>
            </a:r>
          </a:p>
          <a:p>
            <a:pPr marL="0" indent="0">
              <a:buNone/>
            </a:pPr>
            <a:r>
              <a:rPr lang="en-US" sz="400"/>
              <a:t> </a:t>
            </a:r>
            <a:br>
              <a:rPr lang="en-US"/>
            </a:br>
            <a:r>
              <a:rPr lang="en-US"/>
              <a:t>“Arc Cover,” “Dust Cover,” or “Plastic Noise Shields” do not offer the same level of protection as the fully sealed </a:t>
            </a:r>
            <a:r>
              <a:rPr lang="en-US" err="1"/>
              <a:t>SureSwitch</a:t>
            </a:r>
            <a:r>
              <a:rPr lang="en-US" sz="2000"/>
              <a:t>™</a:t>
            </a:r>
            <a:r>
              <a:rPr lang="en-US"/>
              <a:t>.</a:t>
            </a:r>
          </a:p>
          <a:p>
            <a:pPr marL="0" indent="0">
              <a:buNone/>
            </a:pPr>
            <a:endParaRPr lang="en-US" sz="400"/>
          </a:p>
          <a:p>
            <a:pPr marL="0" indent="0">
              <a:buNone/>
            </a:pPr>
            <a:r>
              <a:rPr lang="en-US"/>
              <a:t>Our contactor housing design limits dust and other contaminants from the magnet structure, reducing noise, eliminating insects, and reducing contactor failure.</a:t>
            </a:r>
          </a:p>
          <a:p>
            <a:pPr marL="0" indent="0">
              <a:buNone/>
            </a:pPr>
            <a:endParaRPr lang="en-US"/>
          </a:p>
          <a:p>
            <a:pPr marL="0" indent="0">
              <a:buNone/>
            </a:pPr>
            <a:br>
              <a:rPr lang="en-US"/>
            </a:br>
            <a:endParaRPr lang="en-US"/>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a:lstStyle/>
          <a:p>
            <a:r>
              <a:rPr lang="en-US" sz="2400" b="1"/>
              <a:t>Competitive Comparison</a:t>
            </a:r>
          </a:p>
        </p:txBody>
      </p:sp>
      <p:pic>
        <p:nvPicPr>
          <p:cNvPr id="20" name="Content Placeholder 15">
            <a:extLst>
              <a:ext uri="{FF2B5EF4-FFF2-40B4-BE49-F238E27FC236}">
                <a16:creationId xmlns:a16="http://schemas.microsoft.com/office/drawing/2014/main" id="{9DD115A8-5D71-496C-AB7A-F61C3A986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68" y="3429000"/>
            <a:ext cx="2563828" cy="2563828"/>
          </a:xfrm>
          <a:prstGeom prst="rect">
            <a:avLst/>
          </a:prstGeom>
        </p:spPr>
      </p:pic>
      <p:pic>
        <p:nvPicPr>
          <p:cNvPr id="21" name="Content Placeholder 23">
            <a:extLst>
              <a:ext uri="{FF2B5EF4-FFF2-40B4-BE49-F238E27FC236}">
                <a16:creationId xmlns:a16="http://schemas.microsoft.com/office/drawing/2014/main" id="{FF7F494E-F6F8-4241-BB3F-651BDEE6832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18069" y="3657612"/>
            <a:ext cx="1822862" cy="2206943"/>
          </a:xfrm>
          <a:prstGeom prst="rect">
            <a:avLst/>
          </a:prstGeom>
        </p:spPr>
      </p:pic>
      <p:pic>
        <p:nvPicPr>
          <p:cNvPr id="22" name="Content Placeholder 19">
            <a:extLst>
              <a:ext uri="{FF2B5EF4-FFF2-40B4-BE49-F238E27FC236}">
                <a16:creationId xmlns:a16="http://schemas.microsoft.com/office/drawing/2014/main" id="{37576FE4-7E98-408B-B552-270E59397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9996" y="3647067"/>
            <a:ext cx="2154091" cy="2154091"/>
          </a:xfrm>
          <a:prstGeom prst="rect">
            <a:avLst/>
          </a:prstGeom>
        </p:spPr>
      </p:pic>
      <p:sp>
        <p:nvSpPr>
          <p:cNvPr id="23" name="TextBox 22">
            <a:extLst>
              <a:ext uri="{FF2B5EF4-FFF2-40B4-BE49-F238E27FC236}">
                <a16:creationId xmlns:a16="http://schemas.microsoft.com/office/drawing/2014/main" id="{393A2710-832D-480D-8B76-DF467DF829F9}"/>
              </a:ext>
            </a:extLst>
          </p:cNvPr>
          <p:cNvSpPr txBox="1"/>
          <p:nvPr/>
        </p:nvSpPr>
        <p:spPr bwMode="auto">
          <a:xfrm>
            <a:off x="465569" y="5878980"/>
            <a:ext cx="2055516" cy="272832"/>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No protection.</a:t>
            </a:r>
          </a:p>
        </p:txBody>
      </p:sp>
      <p:sp>
        <p:nvSpPr>
          <p:cNvPr id="24" name="TextBox 23">
            <a:extLst>
              <a:ext uri="{FF2B5EF4-FFF2-40B4-BE49-F238E27FC236}">
                <a16:creationId xmlns:a16="http://schemas.microsoft.com/office/drawing/2014/main" id="{732767F0-3D2D-48E5-A8B6-7479F4E95AF0}"/>
              </a:ext>
            </a:extLst>
          </p:cNvPr>
          <p:cNvSpPr txBox="1"/>
          <p:nvPr/>
        </p:nvSpPr>
        <p:spPr bwMode="auto">
          <a:xfrm>
            <a:off x="3673684" y="5878980"/>
            <a:ext cx="1796631"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Some protection but some ants still get in.</a:t>
            </a:r>
          </a:p>
        </p:txBody>
      </p:sp>
      <p:sp>
        <p:nvSpPr>
          <p:cNvPr id="25" name="TextBox 24">
            <a:extLst>
              <a:ext uri="{FF2B5EF4-FFF2-40B4-BE49-F238E27FC236}">
                <a16:creationId xmlns:a16="http://schemas.microsoft.com/office/drawing/2014/main" id="{9962B769-722E-441D-B4E1-FA5C7E847C19}"/>
              </a:ext>
            </a:extLst>
          </p:cNvPr>
          <p:cNvSpPr txBox="1"/>
          <p:nvPr/>
        </p:nvSpPr>
        <p:spPr bwMode="auto">
          <a:xfrm>
            <a:off x="6493507" y="5878979"/>
            <a:ext cx="2064015"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Completely sealed</a:t>
            </a:r>
          </a:p>
          <a:p>
            <a:pPr algn="ctr" eaLnBrk="0" hangingPunct="0">
              <a:lnSpc>
                <a:spcPct val="105000"/>
              </a:lnSpc>
            </a:pPr>
            <a:r>
              <a:rPr lang="en-US" sz="1200" b="1" i="1"/>
              <a:t>from insects and debris.</a:t>
            </a:r>
          </a:p>
        </p:txBody>
      </p:sp>
    </p:spTree>
    <p:extLst>
      <p:ext uri="{BB962C8B-B14F-4D97-AF65-F5344CB8AC3E}">
        <p14:creationId xmlns:p14="http://schemas.microsoft.com/office/powerpoint/2010/main" val="34490501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2" y="123986"/>
            <a:ext cx="8356600" cy="951665"/>
          </a:xfrm>
        </p:spPr>
        <p:txBody>
          <a:bodyPr wrap="square" anchor="b">
            <a:normAutofit/>
          </a:bodyPr>
          <a:lstStyle/>
          <a:p>
            <a:r>
              <a:rPr lang="en-US" sz="2400" b="1"/>
              <a:t>Testimonials</a:t>
            </a:r>
            <a:endParaRPr lang="en-US" sz="2400"/>
          </a:p>
        </p:txBody>
      </p:sp>
      <p:sp>
        <p:nvSpPr>
          <p:cNvPr id="3" name="Content Placeholder 2">
            <a:extLst>
              <a:ext uri="{FF2B5EF4-FFF2-40B4-BE49-F238E27FC236}">
                <a16:creationId xmlns:a16="http://schemas.microsoft.com/office/drawing/2014/main" id="{D831977F-5D56-6448-81D9-9079C3ED3324}"/>
              </a:ext>
            </a:extLst>
          </p:cNvPr>
          <p:cNvSpPr>
            <a:spLocks noGrp="1"/>
          </p:cNvSpPr>
          <p:nvPr>
            <p:ph sz="quarter" idx="15"/>
          </p:nvPr>
        </p:nvSpPr>
        <p:spPr>
          <a:xfrm>
            <a:off x="409576" y="1295400"/>
            <a:ext cx="3859726" cy="5135880"/>
          </a:xfrm>
        </p:spPr>
        <p:txBody>
          <a:bodyPr wrap="square" anchor="t">
            <a:normAutofit/>
          </a:bodyPr>
          <a:lstStyle/>
          <a:p>
            <a:pPr marL="0" indent="0">
              <a:buNone/>
            </a:pPr>
            <a:r>
              <a:rPr lang="en-US" sz="1800" i="1">
                <a:solidFill>
                  <a:schemeClr val="tx2"/>
                </a:solidFill>
              </a:rPr>
              <a:t>“The </a:t>
            </a:r>
            <a:r>
              <a:rPr lang="en-US" sz="1800" i="1" err="1">
                <a:solidFill>
                  <a:schemeClr val="tx2"/>
                </a:solidFill>
              </a:rPr>
              <a:t>SureSwitch</a:t>
            </a:r>
            <a:r>
              <a:rPr lang="en-US" sz="1800" i="1">
                <a:solidFill>
                  <a:schemeClr val="tx2"/>
                </a:solidFill>
              </a:rPr>
              <a:t>, which I installed myself, has actually made my old system run smoother and quieter, it starts up more gentle, and it keeps the bugs from frying it since it's sealed (an issue I've had more than once).” </a:t>
            </a:r>
          </a:p>
          <a:p>
            <a:pPr marL="0" indent="0" algn="r">
              <a:buNone/>
            </a:pPr>
            <a:r>
              <a:rPr lang="en-US" sz="1800"/>
              <a:t>-Peter</a:t>
            </a:r>
          </a:p>
          <a:p>
            <a:pPr marL="0" indent="0">
              <a:buNone/>
            </a:pPr>
            <a:r>
              <a:rPr lang="en-US" sz="1800" i="1">
                <a:solidFill>
                  <a:schemeClr val="accent1"/>
                </a:solidFill>
              </a:rPr>
              <a:t>“They seem to me they are superior than a traditional contactor...I was a skeptic at first but I have them on several 10seer 5ton units that would burn up these crappy contactors we have. So far they have held up 2.5 years on my test units.”</a:t>
            </a:r>
            <a:endParaRPr lang="en-US" sz="1800" i="1">
              <a:solidFill>
                <a:schemeClr val="accent1"/>
              </a:solidFill>
              <a:cs typeface="Arial"/>
            </a:endParaRPr>
          </a:p>
          <a:p>
            <a:pPr marL="0" indent="0">
              <a:buNone/>
            </a:pPr>
            <a:r>
              <a:rPr lang="en-US" sz="1800"/>
              <a:t>		  -Joe </a:t>
            </a:r>
            <a:r>
              <a:rPr lang="en-US" sz="1800" err="1"/>
              <a:t>Schearer</a:t>
            </a:r>
            <a:endParaRPr lang="en-US" sz="1800"/>
          </a:p>
          <a:p>
            <a:pPr marL="0" indent="0">
              <a:buNone/>
            </a:pPr>
            <a:endParaRPr lang="en-US" sz="1800"/>
          </a:p>
          <a:p>
            <a:pPr marL="0" indent="0">
              <a:buNone/>
            </a:pPr>
            <a:endParaRPr lang="en-US" sz="1800">
              <a:solidFill>
                <a:srgbClr val="FF0000"/>
              </a:solidFill>
            </a:endParaRPr>
          </a:p>
        </p:txBody>
      </p:sp>
      <p:sp>
        <p:nvSpPr>
          <p:cNvPr id="4" name="Content Placeholder 2">
            <a:extLst>
              <a:ext uri="{FF2B5EF4-FFF2-40B4-BE49-F238E27FC236}">
                <a16:creationId xmlns:a16="http://schemas.microsoft.com/office/drawing/2014/main" id="{A2A2A00E-7B2C-438F-BAA3-8464B4088B2E}"/>
              </a:ext>
            </a:extLst>
          </p:cNvPr>
          <p:cNvSpPr txBox="1">
            <a:spLocks/>
          </p:cNvSpPr>
          <p:nvPr/>
        </p:nvSpPr>
        <p:spPr bwMode="auto">
          <a:xfrm>
            <a:off x="4571492" y="1295400"/>
            <a:ext cx="4245937" cy="5135880"/>
          </a:xfrm>
          <a:prstGeom prst="rect">
            <a:avLst/>
          </a:prstGeom>
          <a:noFill/>
          <a:ln w="9525">
            <a:noFill/>
            <a:miter lim="800000"/>
            <a:headEnd/>
            <a:tailEnd/>
          </a:ln>
        </p:spPr>
        <p:txBody>
          <a:bodyPr vert="horz" wrap="square" lIns="91440" tIns="91440" rIns="91440" bIns="45720" numCol="1" anchor="t" anchorCtr="0" compatLnSpc="1">
            <a:prstTxWarp prst="textNoShape">
              <a:avLst/>
            </a:prstTxWarp>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i="1">
                <a:solidFill>
                  <a:schemeClr val="accent1"/>
                </a:solidFill>
              </a:rPr>
              <a:t>“Before I bought this I was replacing my contactor relay at least once a year. It's been 2 years since I installed this and so far so good. It really does start a/c quieter overall.”</a:t>
            </a:r>
            <a:endParaRPr lang="en-US" sz="1800" i="1"/>
          </a:p>
          <a:p>
            <a:pPr marL="0" indent="0">
              <a:buNone/>
            </a:pPr>
            <a:r>
              <a:rPr lang="en-US" sz="1800"/>
              <a:t>		                    -J Shea</a:t>
            </a:r>
          </a:p>
          <a:p>
            <a:pPr marL="0" indent="0">
              <a:buNone/>
            </a:pPr>
            <a:endParaRPr lang="en-US" sz="1800" i="1">
              <a:solidFill>
                <a:schemeClr val="accent1"/>
              </a:solidFill>
            </a:endParaRPr>
          </a:p>
        </p:txBody>
      </p:sp>
      <p:pic>
        <p:nvPicPr>
          <p:cNvPr id="5" name="Picture 4">
            <a:extLst>
              <a:ext uri="{FF2B5EF4-FFF2-40B4-BE49-F238E27FC236}">
                <a16:creationId xmlns:a16="http://schemas.microsoft.com/office/drawing/2014/main" id="{67B2B99D-93F3-4E7E-8342-54315AD1396F}"/>
              </a:ext>
            </a:extLst>
          </p:cNvPr>
          <p:cNvPicPr>
            <a:picLocks noChangeAspect="1"/>
          </p:cNvPicPr>
          <p:nvPr/>
        </p:nvPicPr>
        <p:blipFill>
          <a:blip r:embed="rId3"/>
          <a:stretch>
            <a:fillRect/>
          </a:stretch>
        </p:blipFill>
        <p:spPr>
          <a:xfrm>
            <a:off x="6044683" y="3227562"/>
            <a:ext cx="2618195" cy="3203718"/>
          </a:xfrm>
          <a:prstGeom prst="rect">
            <a:avLst/>
          </a:prstGeom>
        </p:spPr>
      </p:pic>
    </p:spTree>
    <p:extLst>
      <p:ext uri="{BB962C8B-B14F-4D97-AF65-F5344CB8AC3E}">
        <p14:creationId xmlns:p14="http://schemas.microsoft.com/office/powerpoint/2010/main" val="27124551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0D097-D0DB-4A7B-81FB-11E8DAA45BB2}"/>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7" name="Picture 6" descr="A close up of a blue background&#10;&#10;Description automatically generated">
            <a:extLst>
              <a:ext uri="{FF2B5EF4-FFF2-40B4-BE49-F238E27FC236}">
                <a16:creationId xmlns:a16="http://schemas.microsoft.com/office/drawing/2014/main" id="{EF754001-EDA4-4D5A-99C9-596A86E0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2946432"/>
            <a:ext cx="650104" cy="650104"/>
          </a:xfrm>
          <a:prstGeom prst="rect">
            <a:avLst/>
          </a:prstGeom>
          <a:effectLst>
            <a:outerShdw blurRad="50800" dist="38100" dir="2700000" algn="tl"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4616E0A0-88DE-4478-9341-4EDDFFF95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509" y="2924450"/>
            <a:ext cx="1892781" cy="3736992"/>
          </a:xfrm>
          <a:prstGeom prst="rect">
            <a:avLst/>
          </a:prstGeom>
        </p:spPr>
      </p:pic>
      <p:pic>
        <p:nvPicPr>
          <p:cNvPr id="9" name="Picture 8">
            <a:extLst>
              <a:ext uri="{FF2B5EF4-FFF2-40B4-BE49-F238E27FC236}">
                <a16:creationId xmlns:a16="http://schemas.microsoft.com/office/drawing/2014/main" id="{CC75D7AD-3BD6-4F0B-85C0-83F874393571}"/>
              </a:ext>
            </a:extLst>
          </p:cNvPr>
          <p:cNvPicPr>
            <a:picLocks noChangeAspect="1"/>
          </p:cNvPicPr>
          <p:nvPr/>
        </p:nvPicPr>
        <p:blipFill>
          <a:blip r:embed="rId4"/>
          <a:stretch>
            <a:fillRect/>
          </a:stretch>
        </p:blipFill>
        <p:spPr>
          <a:xfrm>
            <a:off x="7605900" y="5028247"/>
            <a:ext cx="1271656" cy="1271656"/>
          </a:xfrm>
          <a:prstGeom prst="rect">
            <a:avLst/>
          </a:prstGeom>
        </p:spPr>
      </p:pic>
      <p:sp>
        <p:nvSpPr>
          <p:cNvPr id="10" name="Title 1">
            <a:extLst>
              <a:ext uri="{FF2B5EF4-FFF2-40B4-BE49-F238E27FC236}">
                <a16:creationId xmlns:a16="http://schemas.microsoft.com/office/drawing/2014/main" id="{0ECD20E7-DBB0-4E6E-A1F0-4220B7978079}"/>
              </a:ext>
            </a:extLst>
          </p:cNvPr>
          <p:cNvSpPr>
            <a:spLocks noGrp="1"/>
          </p:cNvSpPr>
          <p:nvPr>
            <p:ph type="title"/>
          </p:nvPr>
        </p:nvSpPr>
        <p:spPr>
          <a:xfrm>
            <a:off x="302148" y="123986"/>
            <a:ext cx="8356600" cy="951665"/>
          </a:xfrm>
        </p:spPr>
        <p:txBody>
          <a:bodyPr wrap="square" anchor="b">
            <a:normAutofit/>
          </a:bodyPr>
          <a:lstStyle/>
          <a:p>
            <a:r>
              <a:rPr lang="en-US" sz="2400" b="1"/>
              <a:t>WR Mobile App</a:t>
            </a:r>
            <a:endParaRPr lang="en-US" sz="2400"/>
          </a:p>
        </p:txBody>
      </p:sp>
      <p:sp>
        <p:nvSpPr>
          <p:cNvPr id="11" name="Content Placeholder 6">
            <a:extLst>
              <a:ext uri="{FF2B5EF4-FFF2-40B4-BE49-F238E27FC236}">
                <a16:creationId xmlns:a16="http://schemas.microsoft.com/office/drawing/2014/main" id="{4741F0BF-3FFA-40BA-AB64-8938B760AE78}"/>
              </a:ext>
            </a:extLst>
          </p:cNvPr>
          <p:cNvSpPr txBox="1">
            <a:spLocks/>
          </p:cNvSpPr>
          <p:nvPr/>
        </p:nvSpPr>
        <p:spPr>
          <a:xfrm>
            <a:off x="400438" y="1230084"/>
            <a:ext cx="2818623" cy="1767679"/>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Always up-to-date and easy to use:</a:t>
            </a:r>
          </a:p>
          <a:p>
            <a:pPr marL="0" indent="0">
              <a:buFont typeface="Arial" panose="020B0604020202020204" pitchFamily="34" charset="0"/>
              <a:buNone/>
            </a:pPr>
            <a:endParaRPr lang="en-US" sz="400" kern="0"/>
          </a:p>
          <a:p>
            <a:r>
              <a:rPr lang="en-US" sz="1600" kern="0"/>
              <a:t>Mobile App</a:t>
            </a:r>
          </a:p>
          <a:p>
            <a:r>
              <a:rPr lang="en-US" sz="1600" kern="0"/>
              <a:t>White-Rodgers Website</a:t>
            </a:r>
          </a:p>
        </p:txBody>
      </p:sp>
      <p:sp>
        <p:nvSpPr>
          <p:cNvPr id="12" name="Rectangle 11">
            <a:extLst>
              <a:ext uri="{FF2B5EF4-FFF2-40B4-BE49-F238E27FC236}">
                <a16:creationId xmlns:a16="http://schemas.microsoft.com/office/drawing/2014/main" id="{B4ADBA6A-97B7-408F-A275-854103F618EE}"/>
              </a:ext>
            </a:extLst>
          </p:cNvPr>
          <p:cNvSpPr/>
          <p:nvPr/>
        </p:nvSpPr>
        <p:spPr>
          <a:xfrm>
            <a:off x="4480448" y="1306286"/>
            <a:ext cx="4184656" cy="5232202"/>
          </a:xfrm>
          <a:prstGeom prst="rect">
            <a:avLst/>
          </a:prstGeom>
        </p:spPr>
        <p:txBody>
          <a:bodyPr wrap="square">
            <a:spAutoFit/>
          </a:bodyPr>
          <a:lstStyle/>
          <a:p>
            <a:r>
              <a:rPr lang="en-US" sz="1800"/>
              <a:t>Your resource for:</a:t>
            </a:r>
          </a:p>
          <a:p>
            <a:endParaRPr lang="en-US" sz="800"/>
          </a:p>
          <a:p>
            <a:pPr marL="285750" indent="-285750">
              <a:buFont typeface="Arial" panose="020B0604020202020204" pitchFamily="34" charset="0"/>
              <a:buChar char="•"/>
            </a:pPr>
            <a:r>
              <a:rPr lang="en-US" sz="1600"/>
              <a:t>Product information and spec sheets</a:t>
            </a:r>
          </a:p>
          <a:p>
            <a:pPr marL="285750" indent="-285750">
              <a:buFont typeface="Arial" panose="020B0604020202020204" pitchFamily="34" charset="0"/>
              <a:buChar char="•"/>
            </a:pPr>
            <a:r>
              <a:rPr lang="en-US" sz="1600"/>
              <a:t>Complete Cross Reference</a:t>
            </a:r>
          </a:p>
          <a:p>
            <a:pPr marL="285750" indent="-285750">
              <a:buFont typeface="Arial" panose="020B0604020202020204" pitchFamily="34" charset="0"/>
              <a:buChar char="•"/>
            </a:pPr>
            <a:r>
              <a:rPr lang="en-US" sz="1600"/>
              <a:t>OEM compatibility</a:t>
            </a:r>
          </a:p>
          <a:p>
            <a:pPr marL="285750" indent="-285750">
              <a:buFont typeface="Arial" panose="020B0604020202020204" pitchFamily="34" charset="0"/>
              <a:buChar char="•"/>
            </a:pPr>
            <a:r>
              <a:rPr lang="en-US" sz="1600"/>
              <a:t>Installation information and videos</a:t>
            </a:r>
          </a:p>
          <a:p>
            <a:pPr marL="285750" indent="-285750">
              <a:buFont typeface="Arial" panose="020B0604020202020204" pitchFamily="34" charset="0"/>
              <a:buChar char="•"/>
            </a:pPr>
            <a:r>
              <a:rPr lang="en-US" sz="1600"/>
              <a:t>Wiring diagrams</a:t>
            </a:r>
          </a:p>
          <a:p>
            <a:endParaRPr lang="en-US" sz="1600"/>
          </a:p>
          <a:p>
            <a:r>
              <a:rPr lang="en-US" sz="1800"/>
              <a:t>Download:</a:t>
            </a:r>
          </a:p>
          <a:p>
            <a:endParaRPr lang="en-US" sz="1600"/>
          </a:p>
          <a:p>
            <a:pPr marL="285750" indent="-285750">
              <a:buFont typeface="Arial" panose="020B0604020202020204" pitchFamily="34" charset="0"/>
              <a:buChar char="•"/>
            </a:pPr>
            <a:r>
              <a:rPr lang="en-US" sz="1600"/>
              <a:t>Go to your app store</a:t>
            </a:r>
          </a:p>
          <a:p>
            <a:pPr marL="285750" indent="-285750">
              <a:buFont typeface="Arial" panose="020B0604020202020204" pitchFamily="34" charset="0"/>
              <a:buChar char="•"/>
            </a:pPr>
            <a:r>
              <a:rPr lang="en-US" sz="1600"/>
              <a:t>Type in </a:t>
            </a:r>
            <a:r>
              <a:rPr lang="en-US" sz="1600" b="1"/>
              <a:t>WR Mobile</a:t>
            </a:r>
            <a:endParaRPr lang="en-US" sz="1600"/>
          </a:p>
          <a:p>
            <a:pPr marL="285750" indent="-285750">
              <a:buFont typeface="Arial" panose="020B0604020202020204" pitchFamily="34" charset="0"/>
              <a:buChar char="•"/>
            </a:pPr>
            <a:r>
              <a:rPr lang="en-US" sz="1600"/>
              <a:t>Install the app</a:t>
            </a:r>
          </a:p>
          <a:p>
            <a:endParaRPr lang="en-US" sz="1600"/>
          </a:p>
          <a:p>
            <a:r>
              <a:rPr lang="en-US" sz="1800"/>
              <a:t>OR</a:t>
            </a:r>
          </a:p>
          <a:p>
            <a:endParaRPr lang="en-US" sz="1600"/>
          </a:p>
          <a:p>
            <a:pPr marL="285750" indent="-285750">
              <a:buFont typeface="Arial" panose="020B0604020202020204" pitchFamily="34" charset="0"/>
              <a:buChar char="•"/>
            </a:pPr>
            <a:r>
              <a:rPr lang="en-US" sz="1600"/>
              <a:t>Open your camera</a:t>
            </a:r>
          </a:p>
          <a:p>
            <a:pPr marL="285750" indent="-285750">
              <a:buFont typeface="Arial" panose="020B0604020202020204" pitchFamily="34" charset="0"/>
              <a:buChar char="•"/>
            </a:pPr>
            <a:r>
              <a:rPr lang="en-US" sz="1600"/>
              <a:t>Hold it over the QR code</a:t>
            </a:r>
          </a:p>
          <a:p>
            <a:pPr marL="285750" indent="-285750">
              <a:buFont typeface="Arial" panose="020B0604020202020204" pitchFamily="34" charset="0"/>
              <a:buChar char="•"/>
            </a:pPr>
            <a:r>
              <a:rPr lang="en-US" sz="1600"/>
              <a:t>Tap “Open” on the </a:t>
            </a:r>
          </a:p>
          <a:p>
            <a:r>
              <a:rPr lang="en-US" sz="1600"/>
              <a:t>     pop-down</a:t>
            </a:r>
          </a:p>
          <a:p>
            <a:pPr marL="285750" indent="-285750">
              <a:buFont typeface="Arial" panose="020B0604020202020204" pitchFamily="34" charset="0"/>
              <a:buChar char="•"/>
            </a:pPr>
            <a:r>
              <a:rPr lang="en-US" sz="1600"/>
              <a:t>Install the app</a:t>
            </a:r>
          </a:p>
        </p:txBody>
      </p:sp>
      <p:grpSp>
        <p:nvGrpSpPr>
          <p:cNvPr id="13" name="Group 12">
            <a:extLst>
              <a:ext uri="{FF2B5EF4-FFF2-40B4-BE49-F238E27FC236}">
                <a16:creationId xmlns:a16="http://schemas.microsoft.com/office/drawing/2014/main" id="{A525BA4D-C3B7-4145-84C9-E525C0D87325}"/>
              </a:ext>
            </a:extLst>
          </p:cNvPr>
          <p:cNvGrpSpPr/>
          <p:nvPr/>
        </p:nvGrpSpPr>
        <p:grpSpPr>
          <a:xfrm>
            <a:off x="7285861" y="2946432"/>
            <a:ext cx="1457701" cy="667512"/>
            <a:chOff x="7285861" y="3783447"/>
            <a:chExt cx="1457701" cy="667512"/>
          </a:xfrm>
        </p:grpSpPr>
        <p:pic>
          <p:nvPicPr>
            <p:cNvPr id="14" name="Picture 13">
              <a:extLst>
                <a:ext uri="{FF2B5EF4-FFF2-40B4-BE49-F238E27FC236}">
                  <a16:creationId xmlns:a16="http://schemas.microsoft.com/office/drawing/2014/main" id="{7CFCD2EF-0709-4D1B-A802-9C8EAD65ECB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15" name="Picture 14">
              <a:extLst>
                <a:ext uri="{FF2B5EF4-FFF2-40B4-BE49-F238E27FC236}">
                  <a16:creationId xmlns:a16="http://schemas.microsoft.com/office/drawing/2014/main" id="{C37DC747-FA90-4B18-840F-1B8F5DAA05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4232094200"/>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4bdea60-961a-45ce-8483-8bca3789982a">
      <UserInfo>
        <DisplayName>Johnson, Sandy L [COMRES/WR/STL]</DisplayName>
        <AccountId>23</AccountId>
        <AccountType/>
      </UserInfo>
      <UserInfo>
        <DisplayName>Muenter, Michael [External/Creatives On Call]</DisplayName>
        <AccountId>17</AccountId>
        <AccountType/>
      </UserInfo>
      <UserInfo>
        <DisplayName>Young, Emily [COMRES/WR/STL]</DisplayName>
        <AccountId>12</AccountId>
        <AccountType/>
      </UserInfo>
      <UserInfo>
        <DisplayName>Todd, Kelsey [COMRES/WR/US]</DisplayName>
        <AccountId>7</AccountId>
        <AccountType/>
      </UserInfo>
      <UserInfo>
        <DisplayName>Lucas, Brad [COMRES/WR/STL]</DisplayName>
        <AccountId>24</AccountId>
        <AccountType/>
      </UserInfo>
      <UserInfo>
        <DisplayName>Sioco, Anna Katrina [COMRES/WR/PH]</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DDAC7-5668-4495-BA54-18D754085FE2}">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256DF3-0047-43F2-B470-9700BFF2A2C3}">
  <ds:schemaRefs>
    <ds:schemaRef ds:uri="http://schemas.microsoft.com/office/2006/documentManagement/types"/>
    <ds:schemaRef ds:uri="http://purl.org/dc/terms/"/>
    <ds:schemaRef ds:uri="http://purl.org/dc/dcmitype/"/>
    <ds:schemaRef ds:uri="http://purl.org/dc/elements/1.1/"/>
    <ds:schemaRef ds:uri="14bdea60-961a-45ce-8483-8bca3789982a"/>
    <ds:schemaRef ds:uri="http://schemas.microsoft.com/office/infopath/2007/PartnerControls"/>
    <ds:schemaRef ds:uri="http://schemas.openxmlformats.org/package/2006/metadata/core-properties"/>
    <ds:schemaRef ds:uri="385b3373-d980-4f3f-b4c2-479ed1c2268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E25B7B9-73EA-49C8-AD17-885DD2E1D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2831</Words>
  <Application>Microsoft Office PowerPoint</Application>
  <PresentationFormat>On-screen Show (4:3)</PresentationFormat>
  <Paragraphs>493</Paragraphs>
  <Slides>45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Times</vt:lpstr>
      <vt:lpstr>Times New Roman</vt:lpstr>
      <vt:lpstr>Emerson Master Design</vt:lpstr>
      <vt:lpstr>PowerPoint Presentation</vt:lpstr>
      <vt:lpstr>PowerPoint Presentation</vt:lpstr>
      <vt:lpstr>Introduction</vt:lpstr>
      <vt:lpstr>Additional Features and Benefits</vt:lpstr>
      <vt:lpstr>Why is It Better?</vt:lpstr>
      <vt:lpstr>Microprocessor Extends Contactor Life</vt:lpstr>
      <vt:lpstr>Competitive Comparison</vt:lpstr>
      <vt:lpstr>Testimonials</vt:lpstr>
      <vt:lpstr>WR Mobile App</vt:lpstr>
      <vt:lpstr>WR Mobile App </vt:lpstr>
      <vt:lpstr>White-Rodgers Cross Reference</vt:lpstr>
      <vt:lpstr>Wholesale Resource Site</vt:lpstr>
      <vt:lpstr>Why Contractors Trust White-Rodgers</vt:lpstr>
      <vt:lpstr> Customer Driven Packaging</vt:lpstr>
      <vt:lpstr>PowerPoint Presentation</vt:lpstr>
      <vt:lpstr>Introduction</vt:lpstr>
      <vt:lpstr>49M11-843 SureSwitch™ Multi-Volt Contactor Features</vt:lpstr>
      <vt:lpstr>Easy Replacement</vt:lpstr>
      <vt:lpstr>Product Improvements of the 49M11-843 SureSwitch™ Multi-Volt Contactor </vt:lpstr>
      <vt:lpstr>Feature and Design</vt:lpstr>
      <vt:lpstr>FAQ</vt:lpstr>
      <vt:lpstr>Coil Voltage Options</vt:lpstr>
      <vt:lpstr>Refrigeration Wiring Considerations</vt:lpstr>
      <vt:lpstr>Tri-Color LED </vt:lpstr>
      <vt:lpstr>Comparison to Older / Competitive Products</vt:lpstr>
      <vt:lpstr>Comparison to Older / Competitive Products</vt:lpstr>
      <vt:lpstr>Comparison to Older / Competitive Products</vt:lpstr>
      <vt:lpstr>Specs</vt:lpstr>
      <vt:lpstr>PowerPoint Presentation</vt:lpstr>
      <vt:lpstr>Installing the SureSwitch Multi-Volt Contactor</vt:lpstr>
      <vt:lpstr>What’s in the Box</vt:lpstr>
      <vt:lpstr>49M11-843 SureSwitch™ Multi-Volt Contactor Features</vt:lpstr>
      <vt:lpstr>Installation – Step 1</vt:lpstr>
      <vt:lpstr>Installation – Step 2</vt:lpstr>
      <vt:lpstr>Installation – Step 3</vt:lpstr>
      <vt:lpstr>Installation – Step 4</vt:lpstr>
      <vt:lpstr>Installation – Step 5</vt:lpstr>
      <vt:lpstr>Installation – Step 6</vt:lpstr>
      <vt:lpstr>Installation – Step 7</vt:lpstr>
      <vt:lpstr>Installation – Step 8</vt:lpstr>
      <vt:lpstr>Installation – Step 9</vt:lpstr>
      <vt:lpstr>Installation – Step 10</vt:lpstr>
      <vt:lpstr>Installation – Step 11 </vt:lpstr>
      <vt:lpstr>Installation – Step 12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Blizzard</dc:creator>
  <cp:keywords/>
  <cp:lastModifiedBy>Sioco, Anna Katrina [COMRES/WR/PH]</cp:lastModifiedBy>
  <cp:revision>114</cp:revision>
  <dcterms:created xsi:type="dcterms:W3CDTF">2020-04-17T22:58:23Z</dcterms:created>
  <dcterms:modified xsi:type="dcterms:W3CDTF">2021-03-11T07:46:47Z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y fmtid="{D5CDD505-2E9C-101B-9397-08002B2CF9AE}" pid="3" name="TitusGUID">
    <vt:lpwstr>1a114057-d120-437c-8fd4-e9f2887cf7ef</vt:lpwstr>
  </property>
  <property fmtid="{D5CDD505-2E9C-101B-9397-08002B2CF9AE}" pid="4" name="Classifications">
    <vt:lpwstr>EMRSN_Public</vt:lpwstr>
  </property>
  <property fmtid="{D5CDD505-2E9C-101B-9397-08002B2CF9AE}" pid="5" name="HF">
    <vt:lpwstr>No</vt:lpwstr>
  </property>
</Properties>
</file>